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342" r:id="rId3"/>
    <p:sldId id="341" r:id="rId4"/>
    <p:sldId id="343" r:id="rId5"/>
    <p:sldId id="344" r:id="rId6"/>
    <p:sldId id="345" r:id="rId7"/>
    <p:sldId id="350" r:id="rId8"/>
    <p:sldId id="346" r:id="rId9"/>
    <p:sldId id="347" r:id="rId10"/>
    <p:sldId id="348" r:id="rId11"/>
    <p:sldId id="349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85" d="100"/>
          <a:sy n="85" d="100"/>
        </p:scale>
        <p:origin x="28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07.32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6AB0E80-7DAD-4803-BDEE-95D1409AB94B}" emma:medium="tactile" emma:mode="ink">
          <msink:context xmlns:msink="http://schemas.microsoft.com/ink/2010/main" type="inkDrawing" rotatedBoundingBox="5078,4285 11114,3468 11335,5107 5300,5924" hotPoints="7100,5312 10750,4017 0,0" semanticType="enclosure" shapeName="RightTriangle">
            <msink:sourceLink direction="with" ref="{FF448349-D1DE-47A3-B823-4C497D35FBD6}"/>
          </msink:context>
        </emma:interpretation>
      </emma:emma>
    </inkml:annotationXML>
    <inkml:trace contextRef="#ctx0" brushRef="#br0">659 533 0,'31'0'16,"0"-31"-16,32 31 15,31-32 1,-31 1-1,31 0-15,-31-1 16,-1 32-16,32-31 16,-62 0-16,30 31 15,1-32-15,-31 32 16,30-31-1,1 31-15,0 0 16,-1-31-16,1 31 16,31-32-16,-31 32 15,31-31-15,0 31 16,-31-31-16,0 31 31,-1-32-31,64 1 16,-64-1-16,32 1 15,-31 31-15,31-31 16,0-1-16,0 32 15,0-31 1,1 0-16,-33 31 16,1-32-16,31 1 15,-31 31-15,-32-31 16,32-1-1,0 32-15,31-31 16,-32 0 0,32-1-16,-31 32 15,31-31-15,0-1 16,0 32-16,-31-31 15,31 31-15,-31-31 16,0 31-16,-1-32 16,1 32-1,0-31 16,94 0-15,-126 31-16,-31 0 0,63 0 16,-32-32-1,0 32-15,1 0 16,-1 0-16,0-31 15,32 31-15,-32 0 16,32 0 0,-63 0-16,32 0 0,-1 0 15,-31 0-15,31 0 16,-31 0-16,32 0 15,-1 0 1,0-31 0,1 31-16,-1 0 15,-31 0-15,31 0 16,-31 0-1,0 0 110,32 0-94,-32 31-31,0-31 0,0 31 16,0-31 0,31 32-1,-31-32-15,0 31 16,0 0-16,31-31 15,-31 32 1,0-1-16,0 0 16,32 1-16,-32-1 15,0-31 1,0 32-16,31-32 15,-31 31-15,0-31 16,0 0-16,0 31 16,0-31-16,0 32 15,0-32-15,0 0 47,0 62-47,0-62 0,0 32 16,0-32-16,0 31 15,32-31 1,-32 0-16,-32 31 78,32-31-47,-31 0-31,31 32 16,-32-32-16,1 0 15,0 31-15,-32 0 16,0-31-1,-31 32-15,0-1 16,-31 1 0,31-1-16,0-31 15</inkml:trace>
    <inkml:trace contextRef="#ctx0" brushRef="#br0" timeOffset="3658.1328">6146-1348 0,'0'-32'0,"-31"32"15,0 0-15,-1 0 16,1 0-16,-1 0 172,-250 126-63,157 187-94,62 32 1,63-282-16,-31-32 0,31 1 0,31-1 16,-31 0-1,0 1-15,0-1 31,0 32-31,0-32 16,0 1 0,0-1-16,0-31 15,0 31-15,0 1 16,0-32-16,0 31 15,0-31-15,0 31 16,31-31 0,-31 63-16,0-63 15,0 31 1,0-31-16,0 32 15,0-32-15,32 0 16,-32 0-16,0 31 16,0-31-16,31 0 15,32 94 63,-32-94-78,1 32 16,-32-32-16,31 0 15,0 0-15,-31 0 16,32 31-16,-1-31 16,0 0-16,1 0 15,-1-31 1,0 31-16,1 0 15,-1 0-15,32 0 16,-63 0-16,31 0 16,1 0-16,-1-32 15,0 32 1,-31 0 15,63-31-31,-32 31 0,1-31 16,-1 31-16,0-32 15,-31 32-15,32-31 16,-32 31-16,31-32 15,-31 1-15,32 0 16,-32-1-16,31 1 16,-31-32-1,31 1 1,-31 30-16,0 1 15,32-32 1,-32 32-16,0-1 16,31 1-1,-31 0-15,0-1 0,0 32 16,0-31-16,0 0 15,0-1 1,0 32-16,0-31 16,-31 0-16,31-1 15,0 1-15,0 0 16,-32-1-16,32 1 15,0-32 1,0 32-16,-31-1 16,31-30-1,-31 30-15,-1-30 0,1 30 16,-1 1-16,-30-1 15,-1 1 1,-188-32 0,94 63-16,1-31 31,62 62-31</inkml:trace>
    <inkml:trace contextRef="#ctx0" brushRef="#br0" timeOffset="1101.0395">5331-1035 0,'31'32'47,"-31"-1"-31,0-31-16,32 63 15,-32-32-15,31 0 16,0 32-16,-31-31 15,32 30 1,-32-30-16,31 30 16,-31 1-16,31-32 15,1 32-15,-32 0 16,31 0-16,-31-1 15,0 1 1,0-32-16,32 1 16,-32-1-16,0 0 15,0 1-15,0-1 16,31-31-16,-31 31 15,0-31-15,0 32 16,31-32-16,-31 31 16,0 1-1,0-32 1,0 31-16,0 0 15,0-31-15,0 32 16,32-1-16,-32-31 16,0 0-16,0 31 15,0-31-15,0 32 16,0-32-1,0 0 17,31 0 30,0 0-46,32-32-1,0 1-15,-1 31 16,1-31-16,0-1 15,94 1-15,-189 62 16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56.726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878A9291-E916-461D-9E81-90EFD1EB43AC}" emma:medium="tactile" emma:mode="ink">
          <msink:context xmlns:msink="http://schemas.microsoft.com/ink/2010/main" type="inkDrawing" rotatedBoundingBox="20350,1311 20851,1241 20854,1267 20354,1338" shapeName="Other"/>
        </emma:interpretation>
      </emma:emma>
    </inkml:annotationXML>
    <inkml:trace contextRef="#ctx0" brushRef="#br0">485 0 0,'-31'0'31,"-1"0"-15,1 0-16,-1 32 15,-30-32-15,30 0 16,1 0-16,-32 0 16,1 31-1,-1-31-15,32 0 16,-1 0-16,32 0 15,32 0 17</inkml:trace>
  </inkml:traceGroup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8:44.32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2DA65BA0-DADC-4F66-9078-9709ADD04553}" emma:medium="tactile" emma:mode="ink">
          <msink:context xmlns:msink="http://schemas.microsoft.com/ink/2010/main" type="writingRegion" rotatedBoundingBox="8868,1111 10516,4331 8824,5196 7177,1977"/>
        </emma:interpretation>
      </emma:emma>
    </inkml:annotationXML>
    <inkml:traceGroup>
      <inkml:annotationXML>
        <emma:emma xmlns:emma="http://www.w3.org/2003/04/emma" version="1.0">
          <emma:interpretation id="{79E1E9C6-1BB2-4A07-ADB9-0308DF996BF5}" emma:medium="tactile" emma:mode="ink">
            <msink:context xmlns:msink="http://schemas.microsoft.com/ink/2010/main" type="paragraph" rotatedBoundingBox="9107,1578 10516,4331 9715,4740 8307,198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6A17A90-EEE6-428C-851A-23A247CC29FD}" emma:medium="tactile" emma:mode="ink">
              <msink:context xmlns:msink="http://schemas.microsoft.com/ink/2010/main" type="line" rotatedBoundingBox="9107,1578 10516,4331 9715,4740 8307,1987"/>
            </emma:interpretation>
          </emma:emma>
        </inkml:annotationXML>
        <inkml:traceGroup>
          <inkml:annotationXML>
            <emma:emma xmlns:emma="http://www.w3.org/2003/04/emma" version="1.0">
              <emma:interpretation id="{CD15242A-265B-46D3-86E4-40FD6A64694B}" emma:medium="tactile" emma:mode="ink">
                <msink:context xmlns:msink="http://schemas.microsoft.com/ink/2010/main" type="inkWord" rotatedBoundingBox="8295,2000 9076,1538 9485,2230 8704,2692"/>
              </emma:interpretation>
              <emma:one-of disjunction-type="recognition" id="oneOf0">
                <emma:interpretation id="interp0" emma:lang="" emma:confidence="0">
                  <emma:literal>is</emma:literal>
                </emma:interpretation>
                <emma:interpretation id="interp1" emma:lang="" emma:confidence="0">
                  <emma:literal>is.</emma:literal>
                </emma:interpretation>
                <emma:interpretation id="interp2" emma:lang="" emma:confidence="0">
                  <emma:literal>is,</emma:literal>
                </emma:interpretation>
                <emma:interpretation id="interp3" emma:lang="" emma:confidence="0">
                  <emma:literal>i",</emma:literal>
                </emma:interpretation>
                <emma:interpretation id="interp4" emma:lang="" emma:confidence="0">
                  <emma:literal>i,</emma:literal>
                </emma:interpretation>
              </emma:one-of>
            </emma:emma>
          </inkml:annotationXML>
          <inkml:trace contextRef="#ctx0" brushRef="#br0">-21285 8373 0,'0'0'16,"0"31"0,0 1-16,0-1 15,31 0 1,-31 1-16,0-1 15,0 0-15,32 1 16,-32-32-16,0 31 16,0-31-16,31 31 15,-31-31 1</inkml:trace>
          <inkml:trace contextRef="#ctx0" brushRef="#br0" timeOffset="7">-20626 8153 0,'-32'-31'15,"32"31"1,-31 0-16,-1 0 16,1 31-16,0-31 15,-1 32-15,32-32 16,0 31-1,0 0 1,0-31-16,32 32 0,30-32 16,-30 0-16,-1 0 15,32 0-15,-32 0 16,1-32-16,-1 1 15,-31 0-15,0-1 16,0 1 0,0 31-1,0-31-15,0 62 94,0-31-78,0 0-16,0 31 15,0 1-15,31-32 16,-31 31-16,0 0 15,0 32-15,0-31 16,0 30-16,0-30 16,0 62-1,0-32-15,0 1 16,0 0-16,0-32 15,0 32-15,-31-32 16,0-31-16,-1 32 16,1-32-16,-32 0 15,0 0-15,32 0 16,62-32-16,-62 1 15</inkml:trace>
        </inkml:traceGroup>
        <inkml:traceGroup>
          <inkml:annotationXML>
            <emma:emma xmlns:emma="http://www.w3.org/2003/04/emma" version="1.0">
              <emma:interpretation id="{ABEF0BAB-4DE2-45A2-B938-F2D6696562BE}" emma:medium="tactile" emma:mode="ink">
                <msink:context xmlns:msink="http://schemas.microsoft.com/ink/2010/main" type="inkWord" rotatedBoundingBox="9639,3717 10541,4171 10333,4584 9431,4130"/>
              </emma:interpretation>
              <emma:one-of disjunction-type="recognition" id="oneOf1">
                <emma:interpretation id="interp5" emma:lang="" emma:confidence="0">
                  <emma:literal>logion</emma:literal>
                </emma:interpretation>
                <emma:interpretation id="interp6" emma:lang="" emma:confidence="0">
                  <emma:literal>Logion</emma:literal>
                </emma:interpretation>
                <emma:interpretation id="interp7" emma:lang="" emma:confidence="0">
                  <emma:literal>logion.</emma:literal>
                </emma:interpretation>
                <emma:interpretation id="interp8" emma:lang="" emma:confidence="0">
                  <emma:literal>logion,</emma:literal>
                </emma:interpretation>
                <emma:interpretation id="interp9" emma:lang="" emma:confidence="0">
                  <emma:literal>Logion,</emma:literal>
                </emma:interpretation>
              </emma:one-of>
            </emma:emma>
          </inkml:annotationXML>
        </inkml:traceGroup>
      </inkml:traceGroup>
    </inkml:traceGroup>
    <inkml:traceGroup>
      <inkml:annotationXML>
        <emma:emma xmlns:emma="http://www.w3.org/2003/04/emma" version="1.0">
          <emma:interpretation id="{52C5EEA5-FB9E-44D5-B97C-56EC9F78F43C}" emma:medium="tactile" emma:mode="ink">
            <msink:context xmlns:msink="http://schemas.microsoft.com/ink/2010/main" type="paragraph" rotatedBoundingBox="8165,1682 8388,3321 7806,3400 7582,176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710A087-A570-445F-9A75-D9E562331D86}" emma:medium="tactile" emma:mode="ink">
              <msink:context xmlns:msink="http://schemas.microsoft.com/ink/2010/main" type="inkBullet" rotatedBoundingBox="8165,1682 8227,2141 7645,2220 7582,1761"/>
            </emma:interpretation>
            <emma:one-of disjunction-type="recognition" id="oneOf2">
              <emma:interpretation id="interp10" emma:lang="" emma:confidence="0">
                <emma:literal>↳</emma:literal>
              </emma:interpretation>
            </emma:one-of>
          </emma:emma>
        </inkml:annotationXML>
        <inkml:trace contextRef="#ctx0" brushRef="#br0" timeOffset="8">-22069 8185 0,'0'31'31,"31"0"-15,-31 1-16,0 31 15,0-1-15,32 1 16,-32 0-1,0-32-15,0 0 16,0-31-16,0 0 31,0-31-31,0-32 16,0 1-16,31-1 15,0-31-15,1 31 16,-1 32-16,-31-1 16,32 32-1,-1 0-15,0 0 16,1 0-16,-32 32 15,31-1-15,-31 0 16,0 32-16,31-31 16,-31-1-1,0 0-15,0 1 0,0-32 16,0 31-16,0-62 62,32-1-62,-32 1 16,31 0-16,0-1 15,-31 32-15,32-31 16,-32 31 0,0 0-16,31 31 15,-31-31-15,32 32 16,-32-1-1,31-31-15,-31 31 16,0 1-16,31-1 16,-31-31-16,0 31 15,0-31-15,0 32 16,0-32-16,0 0 15,0 31 17</inkml:trace>
      </inkml:traceGroup>
      <inkml:traceGroup>
        <inkml:annotationXML>
          <emma:emma xmlns:emma="http://www.w3.org/2003/04/emma" version="1.0">
            <emma:interpretation id="{308343C7-7B47-4E27-B2FD-CCF4EBEBE234}" emma:medium="tactile" emma:mode="ink">
              <msink:context xmlns:msink="http://schemas.microsoft.com/ink/2010/main" type="line" rotatedBoundingBox="8082,2275 8227,3342 7810,3399 7665,2332"/>
            </emma:interpretation>
          </emma:emma>
        </inkml:annotationXML>
        <inkml:traceGroup>
          <inkml:annotationXML>
            <emma:emma xmlns:emma="http://www.w3.org/2003/04/emma" version="1.0">
              <emma:interpretation id="{406085CD-234C-4F6F-9D40-64A6B2BF89EA}" emma:medium="tactile" emma:mode="ink">
                <msink:context xmlns:msink="http://schemas.microsoft.com/ink/2010/main" type="inkWord" rotatedBoundingBox="8082,2275 8227,3342 7810,3399 7665,2332"/>
              </emma:interpretation>
            </emma:emma>
          </inkml:annotationXML>
          <inkml:trace contextRef="#ctx0" brushRef="#br0" timeOffset="9">-21755 8937 0,'0'-31'31,"0"31"-15,0 0 140,0-31-141,0 31 17,0-32-17,-32 32-15,32 0 16,0-31-16,0 31 15,32-31-15,-32 31 16,0-32-16,0 32 16,0-31-16,0 31 15,0 31 110,0-31-109,0 32-16,0 30 15,0-30 1,0-1-16,31 0 15,-31 1-15,0 30 16,0-30-16,31-1 16,-31 0-16,0 1 15,32-1-15,-32 1 16,0-1-1,0 0-15,0 1 16,0-1-16,0 0 16,0 32-16,0-32 15,0 1-15,0-32 16,31 31-16,-31 1 15,0-1-15,0 0 16,0-31-16,0 32 16,0-1-16,0 0 15,0-31 1,0 0-1,0 32-15,0-32 16,31 0 0,-31 31-1,0-31 1,0-31 46,0 31-62,32-32 16,-32-30-1,31 30-15,-31-30 16,32 30 0,-32 1-16,31-1 0,-31 32 15,0 0-15,0-31 63,0 31-48,0 0-15,0 0 125,0 31-109,0 1-1,0-1-15,0 1 0,-31-1 16,31 0-1,0 1-15,0-1 32,-32 0-32,32-31 15,-31 0-15,31 0 16,-32 0-16,1-31 15,0 31-15,-32-31 16,0-1-16,32 1 16,0 0-16,-1 31 15,32-32 1,63 32 15,-63 0-31</inkml:trace>
        </inkml:traceGroup>
      </inkml:traceGroup>
    </inkml:traceGroup>
  </inkml:traceGroup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8:44.360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E145B32-38CD-4E7B-9C1B-FAB75C05A976}" emma:medium="tactile" emma:mode="ink">
          <msink:context xmlns:msink="http://schemas.microsoft.com/ink/2010/main" type="writingRegion" rotatedBoundingBox="19892,3302 22128,2703 22405,3739 20169,4337"/>
        </emma:interpretation>
      </emma:emma>
    </inkml:annotationXML>
    <inkml:traceGroup>
      <inkml:annotationXML>
        <emma:emma xmlns:emma="http://www.w3.org/2003/04/emma" version="1.0">
          <emma:interpretation id="{DE7C1A68-FE8C-44E2-B49D-F769F8AC2284}" emma:medium="tactile" emma:mode="ink">
            <msink:context xmlns:msink="http://schemas.microsoft.com/ink/2010/main" type="paragraph" rotatedBoundingBox="19892,3302 22128,2703 22405,3739 20169,433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5B9406E-4ED7-433B-8F18-860DFC560596}" emma:medium="tactile" emma:mode="ink">
              <msink:context xmlns:msink="http://schemas.microsoft.com/ink/2010/main" type="line" rotatedBoundingBox="19892,3302 22128,2703 22405,3739 20169,4337"/>
            </emma:interpretation>
          </emma:emma>
        </inkml:annotationXML>
        <inkml:traceGroup>
          <inkml:annotationXML>
            <emma:emma xmlns:emma="http://www.w3.org/2003/04/emma" version="1.0">
              <emma:interpretation id="{BE9E5416-2A43-45D5-B4E3-4437FBDBAB38}" emma:medium="tactile" emma:mode="ink">
                <msink:context xmlns:msink="http://schemas.microsoft.com/ink/2010/main" type="inkWord" rotatedBoundingBox="20090,3356 21192,3535 21096,4129 19994,3949">
                  <msink:destinationLink direction="to" ref="{76CA74FA-A553-4829-BA03-B3F58F608C93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39 0,'31'32'31,"-31"-1"-15,0 32-1,0 0-15,0-1 16,0 1 0,0 0-16,0-32 0,0 0 15,-31 1-15,31-64 31,0 32-31,0-62 16,31-1-16,-31 0 16,31 1-16,1-1 15,30 0 1,1 32-16,-32-1 15,32 1-15,-32 31 16,1 0-16,-1 31 16,1 32-16,-32-31 15,0 30-15,0-30 16,0 30-16,0-30 15,0-32-15,-32 31 32,32-31-17,0-31-15,0-1 47,157-219-16,-94 220-15,-32 31-1,-31 31-15,31 1 16,-31-1-16,0 1 16,0-1-16,0 0 15,0 1-15,0-1 16,32 0-16,-32 1 15,0-32 1,0 31-16,0-31 16,0 0-1</inkml:trace>
          <inkml:trace contextRef="#ctx0" brushRef="#br0" timeOffset="1">909 322 0,'31'0'0,"-31"31"15,0 0 1,32 1-16,-32-1 15,0 32-15,31-32 16,-31 1-16,0-1 16,0-31-1,31 31-15,-31-31 16,0 0-1</inkml:trace>
        </inkml:traceGroup>
        <inkml:traceGroup>
          <inkml:annotationXML>
            <emma:emma xmlns:emma="http://www.w3.org/2003/04/emma" version="1.0">
              <emma:interpretation id="{D907251A-1608-41AD-943E-3C662FCE8673}" emma:medium="tactile" emma:mode="ink">
                <msink:context xmlns:msink="http://schemas.microsoft.com/ink/2010/main" type="inkWord" rotatedBoundingBox="21296,2926 22128,2703 22405,3739 21574,3962"/>
              </emma:interpretation>
            </emma:emma>
          </inkml:annotationXML>
          <inkml:trace contextRef="#ctx0" brushRef="#br0" timeOffset="2">1473 39 0,'32'-31'0,"-32"31"16,31 0-16,-31 0 15,31 0 1,1 31-16,-32 1 15,0 31-15,0-1 16,-32 32-16,1-31 16,31 0-16,-31-32 15,31 32 1,0-63-16,0 0 15,0 0 1,94-220 31,-31 126-47,-32 32 15,0-1-15,1 0 16,-32 63-16,0-31 16,0-1-16,0 32 46,-32 32-46,32-32 16,-31 31-16,0 0 16,-1 32-16,32 0 15,0 156 32,32-219-31,-1 32-16,32-32 15,-1 0-15,-30-32 16,-1 32-16,63 0 15,-125-31-15</inkml:trace>
          <inkml:trace contextRef="#ctx0" brushRef="#br0" timeOffset="3">1693-650 0,'0'31'31,"-31"-31"-31,31 31 0,0-31 15,-32 32-15,32-64 63,0 32-63,0-31 0,32 31 31,-32 31-15</inkml:trace>
          <inkml:trace contextRef="#ctx0" brushRef="#br0" timeOffset="4">1975-650 0,'0'0'110,"0"-32"-110,31 1 15,-31 31-15,32 0 16,-32 0-1,31 0-15,-62 31 16</inkml:trace>
        </inkml:traceGroup>
      </inkml:traceGroup>
    </inkml:traceGroup>
  </inkml:traceGroup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8:44.34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F45267C-4E3B-46F6-803A-910DEBC50CCA}" emma:medium="tactile" emma:mode="ink">
          <msink:context xmlns:msink="http://schemas.microsoft.com/ink/2010/main" type="inkDrawing" rotatedBoundingBox="6459,3428 13392,3460 13385,5090 6451,5058" semanticType="strikethrough" shapeName="Other">
            <msink:sourceLink direction="with" ref="{A3DD9293-6163-4B2A-8555-A3BB97975A0E}"/>
          </msink:context>
        </emma:interpretation>
      </emma:emma>
    </inkml:annotationXML>
    <inkml:trace contextRef="#ctx0" brushRef="#br0">-23166 9847 0,'0'0'47,"0"31"-32,-32 0-15,32 64 16,0-33 0,0 1-16,0 31 15,0 0-15,32 0 16,-32-31-16,0 0 15,31 31-15,-31-32 16,31 1 0,-31 31-16,32 0 15,-32 0-15,31 0 16,-31-31-16,0 0 15,31 0-15,-31-1 16,0-30-16,0-1 16,0-31-16,0 31 15,0-62 32</inkml:trace>
    <inkml:trace contextRef="#ctx0" brushRef="#br0" timeOffset="-8">-16268 10725 0,'0'0'16,"-31"0"-16,0 0 15,-32 0-15,0 0 16,0 0-16,-31 0 15,0 31-15,32-31 16,-1-31-16,63 31 16</inkml:trace>
  </inkml:traceGroup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19.828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4B50161-562E-46F4-AF74-C73D8D1CB4E6}" emma:medium="tactile" emma:mode="ink">
          <msink:context xmlns:msink="http://schemas.microsoft.com/ink/2010/main" type="inkDrawing"/>
        </emma:interpretation>
      </emma:emma>
    </inkml:annotationXML>
    <inkml:trace contextRef="#ctx0" brushRef="#br0">111 63 0,'0'0'32,"0"31"-17,0-31 16,-32 0-15,32 0 15,0 0-15,0-31-1,0-1 1,32 32-16,-32-31 16,0 31-16,31 31 15,-31-31 1,0 32-16,0 31 15,0-32-15,0 0 16,0-31-16,-31 0 16,31 32-16,-32-32 15,32-32-15,-31 32 16,0 0-16,31-31 15,0 0-15,0-1 32,125 95 30,-125-32-46,0-31-16,0 32 15,-31-64 1,-1 32-1,32-31 1,0 31-16,0-31 16,0-1-16,0 1 15,0 31-15,32 0 16,-1 31 31,-31-31-47,0 32 31,-31-32-16,31 0-15,0-32 16,-32 32 0,32-31-16,32 31 62,-32 31 921,0-31-968,0 0 17,31 32-17,-31-32 16,0 0-15,0 31 0,0-31-16,0 0 15,0 31 1,32-31 15,-32 0-15,0 0-1,31 32-15,-31-32 16,0 0-1,31 31-15,-31-31 16,0 0-16,32 31 16,-32-31-1,0 0 1,31 32-1,-31-32-15,31 0 16,-31 31-16,0-31 16,32 0-16,-32 31 15,31-31 1,-31 0-16,31 32 15,-31-32 1,32 31-16,-32-31 16,31 31-16,-31-31 15,31 32-15,-31-32 16,32 31-16,-32-31 15,31 32-15,-31-32 16,32 31-16,-32-31 16,31 31-16,-31-31 15,31 32 1,-31-32-1,32 31-15,-1-31 16,-31 31-16,0 1 16,31-32-16,-31 31 15,32 0-15,-1-31 16,-31 32-16,0-32 15,31 31-15,-31 0 16,32-31-16,-32 32 16,31-32-1,-31 31-15,32 1 16,-32-32-16,31 31 15,-31-31-15,31 31 16,-31-31-16,0 32 16,32-32-16,-32 31 15,0-31-15,31 0 16,-31 31-1,0-31-15,31 32 16,-31-32-16,0 0 16,0 0-1,32 31 1,-32-31-1,0 31 1,31-31-16,-31 0 16,0 32-1,0-32-15,31 0 16,-31 31-16,0-31 15,0 0-15,32 31 32,-32 1-1,0-64 47,-32 32-78,32-31 15,0 31 1,-31-31-16,31-1 16,0 1-16,0 31 15,0-31-15,0-1 16,0 32-1,0 0-15,0-31 16,0 31 0,0 0-1,0-31 16,0 31-31,0 0 32,0 0 124,31 0-141,-31 31 1,0 0-1,0-31-15,32 63 16,-32-32 0,0 1-16,31-1 15,-31-31-15,0 31 16,31 1-16,-62-32 47,0 0-47,-1 0 0,32-32 15,-31 32-15,0-31 16,-1 31-1,1 0-15,31-31 0,-31 31 16,31 0 15,31 0-31,-31 31 16</inkml:trace>
  </inkml:traceGroup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0.444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3F798D44-F620-4FDD-AE61-0A6525765BEF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0,'0'0'47,"31"32"-32,-31-1-15,32-31 16,-1 63-16,-31-32 16,31 32-16,-31-32 15,32 1-15,-1-1 16,0 0-16,-31 1 15,0-32-15,0 0 32,32 0-1,-64 0-16</inkml:trace>
  </inkml:traceGroup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0.940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97E25B7C-03D0-44AF-9854-210D0C3F8B5A}" emma:medium="tactile" emma:mode="ink">
          <msink:context xmlns:msink="http://schemas.microsoft.com/ink/2010/main" type="inkDrawing"/>
        </emma:interpretation>
      </emma:emma>
    </inkml:annotationXML>
    <inkml:trace contextRef="#ctx0" brushRef="#br0">596 0 0,'-32'0'15,"-31"31"1,-344 157 31,344-188-32,32 0-15,31 0 16,0 0-1,0-31 1,62 31-16</inkml:trace>
  </inkml:traceGroup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2.037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E57BB2A7-083B-4F60-8E50-E3F78AE000B5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0,'0'0'31,"0"32"-31,0-32 16,0 31-16,0-31 15,32 31-15,-32 1 16</inkml:trace>
  </inkml:traceGroup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2.195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E7502D95-CC56-45C7-82DA-AF4DABAAAC7C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0,'0'0'0,"0"31"31,0 0-31</inkml:trace>
  </inkml:traceGroup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2.371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68598790-7DF7-4C6B-B058-202F291AECC6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0,'0'0'16,"0"31"-16,0-31 15,31 32 1,-31-1-16,0-31 0,0 31 16,0-31-16,0 0 15</inkml:trace>
  </inkml:traceGroup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2.680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AF85004C-6F68-4B76-98BC-E2B1FAB05FFE}" emma:medium="tactile" emma:mode="ink">
          <msink:context xmlns:msink="http://schemas.microsoft.com/ink/2010/main" type="inkDrawing"/>
        </emma:interpretation>
      </emma:emma>
    </inkml:annotationXML>
    <inkml:trace contextRef="#ctx0" brushRef="#br0">0 188 0,'31'0'16,"1"0"-1,-1-32 1,0 32-16,1 0 15,-1-31-15,32 31 16,-32-31-16,32-1 16,-32 1-1,0 0-15</inkml:trace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59.77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9280D1A8-5515-4394-BEAA-5F5D0455C4AD}" emma:medium="tactile" emma:mode="ink">
          <msink:context xmlns:msink="http://schemas.microsoft.com/ink/2010/main" type="inkDrawing" rotatedBoundingBox="20672,2173 20824,1794 21143,1922 20992,2301" semanticType="callout" shapeName="Other">
            <msink:sourceLink direction="from" ref="{1F928CE2-3D36-4B46-8260-FA2F93B4EF7E}"/>
            <msink:sourceLink direction="to" ref="{7B8B9BEA-7DAE-44FF-B4B9-3B9320AA608D}"/>
          </msink:context>
        </emma:interpretation>
      </emma:emma>
    </inkml:annotationXML>
    <inkml:trace contextRef="#ctx0" brushRef="#br0">119 94 0,'0'0'94,"0"0"-78,31 0-16,1 0 15,-1 0 1,-31 0-16,31 0 15,1 0-15,-32-31 16,31 31-16,-31-31 16,0 31-16,31 0 15,-62-32 1,31 32-1,0 0 1,-31 0 0,31 0-16,-32 0 15,1 0-15,0 0 16,-1 0-16,1 0 15,0 32-15,-1-32 78,-31 125-78,63-93 16,32-1-16,-32 0 16,31 1-16,32 30 15,-63-62 1,31 32-16,-31-32 15,32 0-15,-32 0 16,62 0-16,-30 0 16</inkml:trace>
  </inkml:traceGroup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3.677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11D24A4D-7558-455C-AABB-70C0B17C9305}" emma:medium="tactile" emma:mode="ink">
          <msink:context xmlns:msink="http://schemas.microsoft.com/ink/2010/main" type="inkDrawing"/>
        </emma:interpretation>
      </emma:emma>
    </inkml:annotationXML>
    <inkml:trace contextRef="#ctx0" brushRef="#br0">98 65 0,'0'0'15,"-31"0"-15,-1 0 16,32 0-16,-31 32 16,31-32-16,0 62 15,0-30-15,0 31 16,0-1-16,31-30 15,1-1 1,-1 0-16,0 1 16,1-32-16,30 0 15,-30-32-15,-1 32 16,1-31-16,-1 0 15,-31-1 1,0-30 0,-31-1-16,-32 31 0,31-30 15,1 30-15,31 1 16,-31 0-1,-1 31-15,32 0 16,-31 31-16,31 0 16,0-31-16</inkml:trace>
  </inkml:traceGroup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0:23.933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933A81BA-FED1-42A5-90F2-8C154C2BD8DD}" emma:medium="tactile" emma:mode="ink">
          <msink:context xmlns:msink="http://schemas.microsoft.com/ink/2010/main" type="inkDrawing"/>
        </emma:interpretation>
      </emma:emma>
    </inkml:annotationXML>
    <inkml:trace contextRef="#ctx0" brushRef="#br0">0 32 0,'31'0'31,"-31"0"-31,32 0 15,-1 0-15,32-32 16,-32 32 0,1 0-16</inkml:trace>
  </inkml:traceGroup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1:13.10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9FD1065-C10F-4D1F-ABD4-41AE14BE27A4}" emma:medium="tactile" emma:mode="ink">
          <msink:context xmlns:msink="http://schemas.microsoft.com/ink/2010/main" type="inkDrawing" rotatedBoundingBox="1784,9170 2571,14801 1875,14898 1089,9267" semanticType="verticalRange" shapeName="Other">
            <msink:sourceLink direction="with" ref="{9A3D3C8E-72AD-475E-95B9-2D4A60A0F4C0}"/>
            <msink:sourceLink direction="with" ref="{C2B36E6F-C1CD-4225-8585-E42AFA5BCA32}"/>
          </msink:context>
        </emma:interpretation>
      </emma:emma>
    </inkml:annotationXML>
    <inkml:trace contextRef="#ctx0" brushRef="#br0">409 0 0,'-31'0'0,"31"31"16,-32-31-16,-124 157 47,62-63-47,62-63 15,1 32 1,0 0-16,31-32 16,0 32-16,31 0 15,0-1-15,1 1 16,30 31-16,1-31 15,0 0-15,-32-1 16,32 1 0,0 0-1,-1-1-15,-30 32 16,-1 32-16,0-1 15,-31 32-15,32-63 16,-64 32-16,32-32 16,-31 0-16,0 0 15,-32-31-15,32 31 16,-32 0-1,0-32-15,32-30 16,-32-1-16,32 1 16,31-32-16,-32 0 15,64 0 16,-1-32-15,-31 32-16,63 0 16,-32 32-16,0-1 15,32 0 1,-31 32-16,-1 0 15,32 62 1,-63 32-16,31 62 16,-31-30-16,31-1 15,-31 63-15,0-32 16,32 1-1,-1-32-15,32 31 16,-32-31-16,32-31 16,31 0-16,-31-63 15,31 0 1,62 0-16,-93-31 15</inkml:trace>
  </inkml:traceGroup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38.759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8280BD5-E950-4D78-B56A-F75104B8B4A6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0,'0'0'16,"0"0"186</inkml:trace>
  </inkml:traceGroup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38.850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3D68CD29-0E84-4BA6-8F23-99967C6A1D4F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0,'0'0'16</inkml:trace>
  </inkml:traceGroup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41.760"/>
    </inkml:context>
    <inkml:brush xml:id="br0">
      <inkml:brushProperty name="width" value="0.07938" units="cm"/>
      <inkml:brushProperty name="height" value="0.07938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CF06679C-628A-4650-82F8-E476D208E092}" emma:medium="tactile" emma:mode="ink">
          <msink:context xmlns:msink="http://schemas.microsoft.com/ink/2010/main" type="inkDrawing"/>
        </emma:interpretation>
      </emma:emma>
    </inkml:annotationXML>
    <inkml:trace contextRef="#ctx0" brushRef="#br0">0 203 0,'0'0'47,"32"0"31,-1 0-78,0 0 16,1 0-16,-1-32 15,32 32-15,31 0 16,-31 0-16,-1-31 15,1 31-15,31 0 16,-62 0-16,30-32 16,-30 32-1,-1 0-15,0 32 16,-31-32-16,32 0 15,-32 0-15,31 0 16,0-32-16,1 32 16,-1 0-16,0 0 15,1 0 1,-1-31-1,-62 31 48,31 31-48,-32-31-15,32 0 0,-31-31 32,31 31-17,-31 0-15,-1 0 16,32 0-16,-31-31 15,31 31 1,0 0-16,-31 0 16,31-32-1,-32 32 1,32 0 15,32 0 16,-32 0-32,31 0 1,-31 0-16,31 32 16,1-32-16,-32 0 15,31 0-15,0 31 16,-31-31-1,32 0-15,-32 31 16,0-31-16,0 32 16,0-32-16,-32 31 15,32 1 1,-31-1-16,31-31 15,-31 31-15,-1 1 16,32-32-16,0 31 16,-31-31-16,31 0 31</inkml:trace>
  </inkml:traceGroup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42.799"/>
    </inkml:context>
    <inkml:brush xml:id="br0">
      <inkml:brushProperty name="width" value="0.07938" units="cm"/>
      <inkml:brushProperty name="height" value="0.07938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CCDCD97D-7D88-4A2C-A01F-18C832681A75}" emma:medium="tactile" emma:mode="ink">
          <msink:context xmlns:msink="http://schemas.microsoft.com/ink/2010/main" type="inkDrawing"/>
        </emma:interpretation>
      </emma:emma>
    </inkml:annotationXML>
    <inkml:trace contextRef="#ctx0" brushRef="#br0">188 35 0,'0'0'15,"-31"0"1,31 0-16,-32 0 15,32 0-15,-31 0 63,-63 220-48,125-157-15,0-1 16,1-30 0,-1-1-1,1-31-15,-1 0 16,32 0-16,-32 0 15,0-31-15,1 31 16,-1-32-16,-31 1 16,0 0-16,31-32 15,-31 32-15,0-32 16,-31 32-16,31-32 15,-31 31 1,31 1 0,-32 31-16,1 0 0,0 0 15,-1 0-15,1 31 16,31 1-16,-63-1 15</inkml:trace>
  </inkml:traceGroup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44.755"/>
    </inkml:context>
    <inkml:brush xml:id="br0">
      <inkml:brushProperty name="width" value="0.07938" units="cm"/>
      <inkml:brushProperty name="height" value="0.07938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1AFAB63F-AE68-4131-ADCD-E138C5507684}" emma:medium="tactile" emma:mode="ink">
          <msink:context xmlns:msink="http://schemas.microsoft.com/ink/2010/main" type="inkDrawing"/>
        </emma:interpretation>
      </emma:emma>
    </inkml:annotationXML>
    <inkml:trace contextRef="#ctx0" brushRef="#br0">0 103 0,'0'0'31,"0"-31"-15,0 31 15,32 0-31,-32 0 15,31 0-15,-31 0 16,31 31 0,-31 1-16,0-1 0,0 0 15,0 32-15,0-32 16,-31 1-1,31-1 1,0-31-16,0 31 16,0-62 15,0 31-31,0-31 15,31-1-15,-31 1 16,63-63 15,-32 63-31,1-1 16,-32 1-16,0 31 15,0-32 1,0 32-16,0-31 0,0 62 47,-32 1-47,32-1 15,-31 32 1,31-32-16,0 32 31,0-32-31,31 1 0,-31-32 16,32 0-1,30 0-15,-30 0 16</inkml:trace>
  </inkml:traceGroup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46.383"/>
    </inkml:context>
    <inkml:brush xml:id="br0">
      <inkml:brushProperty name="width" value="0.07938" units="cm"/>
      <inkml:brushProperty name="height" value="0.07938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909310B8-B414-4C06-8A6B-37B1FBC4FD91}" emma:medium="tactile" emma:mode="ink">
          <msink:context xmlns:msink="http://schemas.microsoft.com/ink/2010/main" type="inkDrawing"/>
        </emma:interpretation>
      </emma:emma>
    </inkml:annotationXML>
    <inkml:trace contextRef="#ctx0" brushRef="#br0">125 31 0,'-31'-31'31,"31"62"63,0-31-78,0 32-16,0-1 15,0 32 1,0-1-16,0 1 15,0 0-15,0 0 16,0-1-16,0 1 16,0 0-16,31-32 15,-31 32-15,0-32 16,0 1-1,32-1-15,-32 0 16,0-31-16,0 32 16,0-32-1,0 0 16,0-32-15,0 1-16,0 0 16,0-1-16,0 1 15,0-1-15,31 1 16,-31 0-16,0-1 15,0 32 1,0 0 62,0 32-78,0-1 16,0 0-16,0 1 15,-31-1 1,31 1-1,-32-1-15,32-31 16,0 31-16,-31-31 16,0-31-1,31 31-15,-32-31 16,32 31-16,-31-251 15</inkml:trace>
  </inkml:traceGroup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46.948"/>
    </inkml:context>
    <inkml:brush xml:id="br0">
      <inkml:brushProperty name="width" value="0.07938" units="cm"/>
      <inkml:brushProperty name="height" value="0.07938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21AD142E-3265-426F-A151-72ABBBDA04F4}" emma:medium="tactile" emma:mode="ink">
          <msink:context xmlns:msink="http://schemas.microsoft.com/ink/2010/main" type="inkDrawing"/>
        </emma:interpretation>
      </emma:emma>
    </inkml:annotationXML>
    <inkml:trace contextRef="#ctx0" brushRef="#br0">31 97 0,'0'0'16,"0"62"0,-31-30-1,31 30-15,0 1 16,0 0-1,31-32-15,-31 1 16,31-1-16,1-31 16,-1 0-16,32-31 15,-32-1-15,32-30 16,-63-1-1,0 31-15,-31-30 16,31-1 0,-32 0-16,1 32 15,0 0-15,-1 31 16,1 31-1,-1 0-15,1 32 16,31-32-16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03.65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CC7D8939-2C99-4C66-AADC-277350FFBBD7}" emma:medium="tactile" emma:mode="ink">
          <msink:context xmlns:msink="http://schemas.microsoft.com/ink/2010/main" type="inkDrawing"/>
        </emma:interpretation>
      </emma:emma>
    </inkml:annotationXML>
    <inkml:trace contextRef="#ctx0" brushRef="#br0">0 33 0,'0'0'16,"31"-32"-1,1 32 1,-1 0-16,32 0 15,0 0-15,-1 0 16,1 0-16,0 0 16,-1 0-16,-30 0 15,-1 0 1,1 0-16</inkml:trace>
  </inkml:traceGroup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47.504"/>
    </inkml:context>
    <inkml:brush xml:id="br0">
      <inkml:brushProperty name="width" value="0.07938" units="cm"/>
      <inkml:brushProperty name="height" value="0.07938" units="cm"/>
      <inkml:brushProperty name="color" value="#FFF200"/>
      <inkml:brushProperty name="fitToCurve" value="1"/>
    </inkml:brush>
  </inkml:definitions>
  <inkml:traceGroup>
    <inkml:annotationXML>
      <emma:emma xmlns:emma="http://www.w3.org/2003/04/emma" version="1.0">
        <emma:interpretation id="{D88C86DA-F4E7-494C-98C1-70F969CD59A7}" emma:medium="tactile" emma:mode="ink">
          <msink:context xmlns:msink="http://schemas.microsoft.com/ink/2010/main" type="inkDrawing"/>
        </emma:interpretation>
      </emma:emma>
    </inkml:annotationXML>
    <inkml:trace contextRef="#ctx0" brushRef="#br0">188 156 0,'0'0'0,"0"-31"15,0 31 1,0-31-16,0-1 15,31 32-15,-31-31 16,31 31-16,-31 0 16,32 31-1,-1-31-15,1 32 16,-32-1-1,31-31-15,-31 0 16,31-31 15,-31 31-15,-31-32-16,31 32 15,0-31-15,31 0 16,-62 31 0,62 31-1,-31-31 1,0 63-16,0-32 15,0 32-15,0 62 16,0 1-16,-31-1 16,31 0-1,-31-62-15,-1 0 16,1-32-16,-1 1 15,-30-1-15,30-31 16,-62 0-16,32-31 16</inkml:trace>
  </inkml:traceGroup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8:44.32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6FB6FD22-EA6A-4C05-91F3-E0C5D73BA228}" emma:medium="tactile" emma:mode="ink">
          <msink:context xmlns:msink="http://schemas.microsoft.com/ink/2010/main" type="writingRegion" rotatedBoundingBox="1838,2766 30020,1208 30763,14649 2581,16207"/>
        </emma:interpretation>
      </emma:emma>
    </inkml:annotationXML>
    <inkml:traceGroup>
      <inkml:annotationXML>
        <emma:emma xmlns:emma="http://www.w3.org/2003/04/emma" version="1.0">
          <emma:interpretation id="{2AD41C21-DDE4-450A-B3F9-6A8E3B00C7F0}" emma:medium="tactile" emma:mode="ink">
            <msink:context xmlns:msink="http://schemas.microsoft.com/ink/2010/main" type="paragraph" rotatedBoundingBox="5487,2551 6020,2551 6020,3460 5487,346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A01EE143-41D2-401E-A752-B654E947DBD9}" emma:medium="tactile" emma:mode="ink">
              <msink:context xmlns:msink="http://schemas.microsoft.com/ink/2010/main" type="line" rotatedBoundingBox="5487,2551 6020,2551 6020,3460 5487,3460"/>
            </emma:interpretation>
          </emma:emma>
        </inkml:annotationXML>
        <inkml:traceGroup>
          <inkml:annotationXML>
            <emma:emma xmlns:emma="http://www.w3.org/2003/04/emma" version="1.0">
              <emma:interpretation id="{E8C95CD9-E8A8-4B3C-A237-0AAEA2284FAB}" emma:medium="tactile" emma:mode="ink">
                <msink:context xmlns:msink="http://schemas.microsoft.com/ink/2010/main" type="inkWord" rotatedBoundingBox="5487,2551 6020,2551 6020,3460 5487,3460"/>
              </emma:interpretation>
              <emma:one-of disjunction-type="recognition" id="oneOf0">
                <emma:interpretation id="interp0" emma:lang="" emma:confidence="0">
                  <emma:literal>I'</emma:literal>
                </emma:interpretation>
                <emma:interpretation id="interp1" emma:lang="" emma:confidence="0">
                  <emma:literal>p m</emma:literal>
                </emma:interpretation>
                <emma:interpretation id="interp2" emma:lang="" emma:confidence="0">
                  <emma:literal>k m</emma:literal>
                </emma:interpretation>
                <emma:interpretation id="interp3" emma:lang="" emma:confidence="0">
                  <emma:literal>E"</emma:literal>
                </emma:interpretation>
                <emma:interpretation id="interp4" emma:lang="" emma:confidence="0">
                  <emma:literal>y m</emma:literal>
                </emma:interpretation>
              </emma:one-of>
            </emma:emma>
          </inkml:annotationXML>
          <inkml:trace contextRef="#ctx0" brushRef="#br0">-3355-5895 0,'-32'-63'16,"32"32"-16,0-1 16,0 64 30,32-1-30,-32 32-16,0-1 16,-32 127 15,32-127-31,0 1 0,0 0 15,0-32-15,0 0 16,0 1 0,0-1 77,0-62-93,0-1 0</inkml:trace>
          <inkml:trace contextRef="#ctx0" brushRef="#br0" timeOffset="1">-3418-6084 0,'0'0'15,"0"-31"1,31 31 0,-31-31-16,0 31 15,32 0 1,-32-32-16,31 32 15,1 0-15,-32-31 16,31 31-16,0 0 16,1 0-16,-1-31 15,0 31 1,1 0-16,-1 0 0,0 0 15,-31 0 1,32 0 0,30 31 15,-62-31-31,32 0 15,-32 0-15,31 0 16,-31 31-16,0-31 16,0 32-1,0-32-15,0 31 16,0-31-16,0 31 15,0-31 1,0 32-16,-31-1 16,-1 1-16,1-32 15,0 31-15,-1 0 16,1 1-16,0-32 15,-1 31-15,-30-31 16,30 0-16,-30 0 16,30 0-16,1 0 31,62 0-31,-62 0 15</inkml:trace>
        </inkml:traceGroup>
      </inkml:traceGroup>
    </inkml:traceGroup>
    <inkml:traceGroup>
      <inkml:annotationXML>
        <emma:emma xmlns:emma="http://www.w3.org/2003/04/emma" version="1.0">
          <emma:interpretation id="{1C7DB3B5-4374-491D-A1C8-1DB223BAF90D}" emma:medium="tactile" emma:mode="ink">
            <msink:context xmlns:msink="http://schemas.microsoft.com/ink/2010/main" type="paragraph" rotatedBoundingBox="5170,3386 14158,3332 14178,6656 5190,671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8892BD33-E9AF-4258-82A6-B5FD6AAFBD8A}" emma:medium="tactile" emma:mode="ink">
              <msink:context xmlns:msink="http://schemas.microsoft.com/ink/2010/main" type="inkBullet" rotatedBoundingBox="5173,3680 6334,3680 6334,4056 5173,4056"/>
            </emma:interpretation>
            <emma:one-of disjunction-type="recognition" id="oneOf1">
              <emma:interpretation id="interp5" emma:lang="" emma:confidence="0">
                <emma:literal>→</emma:literal>
              </emma:interpretation>
            </emma:one-of>
          </emma:emma>
        </inkml:annotationXML>
        <inkml:trace contextRef="#ctx0" brushRef="#br0" timeOffset="-1">-3732-4955 0,'0'0'78,"32"-31"-78,-32 31 15,31 0 1,-31 0-16,32 0 15,-32 0-15,31 0 16,-31 31 0,31-31-16,1 0 15,-1 0-15,0 0 16,1 0-16,-1 32 15,0-64-15,1 32 16,-1 0-16,1 0 16,62 0-1,-63 0-15,0 0 16,1 0-1,-1 0-15,0 0 16,1 0-16,-1 0 16,0 0-16,-31 0 15,0 0 1,32 0-16,-1 0 15,-31 0-15,32 0 16,-1 0-16,-31-31 16,31 62-1,1-31 1,-32 0-16,31 0 15,-31 0-15,31 0 32,-31 0-17,0-31-15,32 31 31,-32 0-31,31 0 16,-31 0 0,31 0-1,-31 0 1,0-31 109,-31 31-125,0 0 15,31 0 1,-32 0-16,32-32 15,-31 32-15,0 0 16,31-31-16,-32 31 16,32 0-16,0-31 15,-31 31 1,31 0-1,0 0 79,31 0-78,-31 0-1,32 0-15,-32 31 16,31-31-16,0 0 15,1 31-15,-32-31 16,31 0-16,0 32 16,-31-32-16,32 0 31,-32 31-16,0-31 1,0 0 0,0 31-1,0-31-15,-32 32 16,32-32-1,-31 31-15,0 0 16,31 1-16,-32-1 16,1 1-16,31-32 15,0 31-15,-31-31 16,31 0-1</inkml:trace>
      </inkml:traceGroup>
      <inkml:traceGroup>
        <inkml:annotationXML>
          <emma:emma xmlns:emma="http://www.w3.org/2003/04/emma" version="1.0">
            <emma:interpretation id="{A3DD9293-6163-4B2A-8555-A3BB97975A0E}" emma:medium="tactile" emma:mode="ink">
              <msink:context xmlns:msink="http://schemas.microsoft.com/ink/2010/main" type="line" rotatedBoundingBox="6396,3366 9375,3366 9375,5247 6396,5247">
                <msink:destinationLink direction="with" ref="{0F45267C-4E3B-46F6-803A-910DEBC50CCA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30E08D22-5DBC-41BF-BF69-7C4B64C4B69D}" emma:medium="tactile" emma:mode="ink">
                <msink:context xmlns:msink="http://schemas.microsoft.com/ink/2010/main" type="inkWord" rotatedBoundingBox="6396,3366 9375,3366 9375,5247 6396,5247"/>
              </emma:interpretation>
            </emma:emma>
          </inkml:annotationXML>
          <inkml:trace contextRef="#ctx0" brushRef="#br1" timeOffset="24">-2509-5300 0,'0'0'15,"0"0"1,0-31-1,32 31 1,31 0 0,-1 0-16,1 0 15,31 0-15,31 0 16,1 0-16,-1 0 15,1 0-15,62 0 16,0-31 0,32 31-16,-32-32 15,-31 32 1,-1 0-16,-30 0 15,-1 0 1,-31-31-16,32 31 16,-64 0-16,1 0 15,0 0-15,0 0 16,-32 0-16,0 0 15,-31 0 1,32 0 62,-1 0-78,-31 0 16,31 0 93,-31 31-78,0-31-15,0 32-1,0-1-15,32 32 16,-32 0 31,62 626-1,-62-626-30,0 0-16,32-32 16,-32 32-16,0-32 15,0 32-15,0-32 63,31 220-48,-31-219-15,0-1 16,0-31-1,0 31 1,0 1-16,0-32 0,0 0 16,0 31-1,0-31-15,0 31 16,0-31-16,0 0 15,0 32 1,0-32 15,0 0-15,0 31-16,0-31 15,31 0 32,-31 0 0,-31 31-47,31-31 16,-31 0-1,31-31-15,-63 31 16,0 31-16,1-31 15,-1 0-15,-31 0 16,-32 0-16,32 0 16,0 32-1,0-32 1,0 0-16,31 0 15,-31 0-15,32 0 16,-1 0-16,-31 0 16,31 0-16,-31 0 15,31 0-15,-31 0 16,31 31-16,1-31 15,-1 0 1,0 0-16,32 31 16,-32-31-16,32 0 15,0 0-15,-1 0 16,1 0-16,-1 0 15,32 0-15,-31 0 16,31 0 0,-31 0-16,-1 0 15,1 0-15,31 0 16,-31 0-1,-1 0-15,1 0 32,31 0-32,-31 0 0,31 0 15,-32 0 1,32 0-16,0 0 31,-31 0-15,31 0 30,-31 0-46,31 0 16,-32 0-16,32 0 16,0 0-16,-31-31 15,-1 31-15,1 0 16,0-31-1,-1 31-15,1 0 16,-32-32-16,32 32 16</inkml:trace>
        </inkml:traceGroup>
      </inkml:traceGroup>
      <inkml:traceGroup>
        <inkml:annotationXML>
          <emma:emma xmlns:emma="http://www.w3.org/2003/04/emma" version="1.0">
            <emma:interpretation id="{1466B850-FCD8-41FB-85DC-8C7FEFAE410C}" emma:medium="tactile" emma:mode="ink">
              <msink:context xmlns:msink="http://schemas.microsoft.com/ink/2010/main" type="line" rotatedBoundingBox="7920,3614 14160,3577 14178,6656 7939,6694"/>
            </emma:interpretation>
          </emma:emma>
        </inkml:annotationXML>
        <inkml:traceGroup>
          <inkml:annotationXML>
            <emma:emma xmlns:emma="http://www.w3.org/2003/04/emma" version="1.0">
              <emma:interpretation id="{B4EC087D-D1A5-41B8-A9EF-16DC7F3B4F0F}" emma:medium="tactile" emma:mode="ink">
                <msink:context xmlns:msink="http://schemas.microsoft.com/ink/2010/main" type="inkWord" rotatedBoundingBox="7930,5195 11568,5173 11577,6672 7939,6694"/>
              </emma:interpretation>
              <emma:one-of disjunction-type="recognition" id="oneOf2">
                <emma:interpretation id="interp6" emma:lang="" emma:confidence="0">
                  <emma:literal>Insignia)</emma:literal>
                </emma:interpretation>
                <emma:interpretation id="interp7" emma:lang="" emma:confidence="0">
                  <emma:literal>Insignias</emma:literal>
                </emma:interpretation>
                <emma:interpretation id="interp8" emma:lang="" emma:confidence="0">
                  <emma:literal>Insignias)</emma:literal>
                </emma:interpretation>
                <emma:interpretation id="interp9" emma:lang="" emma:confidence="0">
                  <emma:literal>Insignia</emma:literal>
                </emma:interpretation>
                <emma:interpretation id="interp10" emma:lang="" emma:confidence="0">
                  <emma:literal>insignia)</emma:literal>
                </emma:interpretation>
              </emma:one-of>
            </emma:emma>
          </inkml:annotationXML>
          <inkml:trace contextRef="#ctx0" brushRef="#br0" timeOffset="13">-658-2195 0,'0'0'31,"0"0"-31,0-31 16,0 31-1,0-32-15,0 32 16,0-31-16,0-1 15,-32-30-15,32 30 16,0-30-16,0 30 16,-31-30-16,31 30 15,0 1-15,-31 0 16,31-32-1,0 31-15,0 1 16,0 0-16,-32 31 16,32-32-16,0 1 15,0 31-15,-31-31 16,31 31-1,0-32-15,0 1 16,0 31 0,0-31-16,0 31 15,0-32-15,0 32 16,0-31-16,0 0 15,0-1-15,0 32 16,0-31-16,0-1 16,0 1-16,0 31 15,0-31 1,0 31-16,0-32 15,0 1 1,0 0-16,0-1 16,0 32-16,0-31 15,0 0-15,0 31 16,0 0-16,0-32 15,0 32-15,0-31 16,0 31 0,0 0-16,0-32 15,0 32 1,0 0-1,0 0 126,-32 63-126,1-31-15,31 30 0,-31 1 16,-1-32 0,32 32-16,-31-32 15,31 1 1,0-32-1,0 0 17,31-32-32,-31 1 15,0 0-15,0-1 16,32-30-16,-1 30 15,-31 1-15,31 0 32,-31-1-32,0 1 15,32 31-15,-32-32 16,0 64 15,31-32-15,-31 31-1,32-31-15,-1 32 16,-31-1-16,31-31 15,-31 31 1,32 1-16,-1-1 16,-31 0-16,31-31 15,-31 32-15,0-1 16,32-31-16,-32 0 15</inkml:trace>
          <inkml:trace contextRef="#ctx0" brushRef="#br0" timeOffset="14">-251-2101 0,'0'0'31,"32"-31"-16,-32 31-15,31-32 16,-31 1-16,31 0 16,1-1-16,-32-31 15,31 1-15,0-1 16,-31 0-16,0 32 15,32 0-15,-32 31 16,0-63 31,0 63-47,0-63 62,31 95 47,-31-32-109,0 31 16,31 0 0,-31-31-16,0 63 0,32-32 15,-32 1 1,0-1-16,31-31 15,-31 31-15,0 1 16,32-1-16,-32-31 16,31 31-16,-31-31 15,0 32-15,0-32 16,0 31-16,0-31 15,31 32-15,-31-32 32,0 31-1,32-31-16,-32 31 1,0-62 78,0 31-94,31-31 15,-31-1-15,0 1 16,31 31-16,-31-63 15,0 32-15,32-32 16,-32 32-16,0-1 16,31 1-16,-31 0 15,0-1 1,0 1-16,31 0 15,-62-1-15,62 32 16,-31-31 0,0 31-16,0 0 15,0-32 1,0 64 46,0-32-46,0 31-1,-31 1-15</inkml:trace>
          <inkml:trace contextRef="#ctx0" brushRef="#br0" timeOffset="27">2227-3606 0,'-63'31'31,"-31"-31"-15,0 31-16,94-31 15,-32 0-15,1 0 16,0 0-16,-32 0 16,32 32-16,-1-32 15,1 0-15,-1 0 16,1 0-1,0 0-15,31 0 16,-32 0-16,1 0 16,0 0-16,-1 31 15,32-31-15,-31 0 16,0 0-16,-1 32 15,32-32-15,-31 0 16,-189 0 46,189 0-46,0 31-16,-1-31 0,1 0 16,0 0-1,31 0-15,-32 0 16,1 0-1,-1 0-15,1 0 16,0 0-16,-1 0 16,1 0-16,0 0 15,-1 0-15,1 0 16,31 0-16,-31 0 15,-1 0-15,32 0 16,-31 0-16,31 0 16,-31 0-16,31 0 15,-32 0 1,32 0-16,-31 0 15,31 0 1,0 0 62,0 0 16,0 0-94,31-31 15,1 31-15,-32 0 16,31 0-16,0-32 15,1 32 1,-32-31-16,31 31 16,-31-32-16,31 32 15,-31 0-15,0-31 16,32 31 15,-32-31-31,0 31 109,-32 31-93,1-31-1,0 31 1,-1-31-16,1 32 16,0-32-1,-1 31-15,1 1 16,31-32-16,0 0 15,-32 31 17,32-31-1,32 0 0,-32 31-31,0-31 16,31 0-16,-31 32 15,32-32-15,-32 31 16,31-31-1,0 0 1,1 31 0,-64-31-16,32 32 0</inkml:trace>
          <inkml:trace contextRef="#ctx0" brushRef="#br0" timeOffset="28">1411-2665 0,'0'-32'62,"0"32"-46,32 0-1,-1-31-15,-31-1 16,31 32 0,1-62-16,-1 30 15,0 1-15,1-32 16,-32 32-1,31 0 1,0 31-16,-31-32 16,0 1-16,32 31 15,-32-31-15,0 31 16,0-32-16,31 1 15,-31 31-15,0-32 16,32 1-16,-32 31 16,0-31 15,-32 62 187,32 0-202,0 1-1,-31-1-15,31 1 16,-32-1-16,32 0 16,0 1-16,0 62 62,32-94-62,-1 0 16,1 0-16,-1-32 15,32 1 16,-32 31-31,0-31 0,1 31 16,-32-32-16,0 1 16,0 31-1,0 0-15,0-31 31,0 62 47,-32 126-15,32-157-63,0 31 15,32-31 1,-32 31 0,0-31-16,94 0 0,-94 0 15</inkml:trace>
          <inkml:trace contextRef="#ctx0" brushRef="#br0" timeOffset="29">2227-2697 0,'0'0'15,"31"0"1,-31-31-16,0-1 15,31 32 1,-31-31-16,32 0 16,-32-1-1,31-30-15,-31 30 16,31-30-16,-31 30 15,0 1-15,32 0 16,-32 31-16,0 0 109,0 31-109,0-31 16,0 31-16,0-31 15,0 32 1,0-1-16,0 0 16,0 1-16,0-32 15,31 31-15,-31-31 16,0 31-1,0-31-15,0 0 16,31 32 0,-31-32-1,0 31 1,0-31 93,0 0-78,32 0 94,-32-31-109,0 31-1,31-32-15,-31 32 16,0-31-1,31 0 1,-31-1 0,32 1-16,-32 0 0,0-1 15,31 32-15,-31-31 16,0 31-16,0-31 31,0 31-31,0-32 16,0 32-16,32-31 15,-32 31-15,0 0 16,0-32 31,0 32-1,0 0-46,0-31 16,0 62 46,-32-62-62</inkml:trace>
        </inkml:traceGroup>
        <inkml:traceGroup>
          <inkml:annotationXML>
            <emma:emma xmlns:emma="http://www.w3.org/2003/04/emma" version="1.0">
              <emma:interpretation id="{E67729BC-1726-478C-A8E0-3087FA38346A}" emma:medium="tactile" emma:mode="ink">
                <msink:context xmlns:msink="http://schemas.microsoft.com/ink/2010/main" type="inkWord" rotatedBoundingBox="11840,3591 14160,3577 14177,6458 11857,6472"/>
              </emma:interpretation>
            </emma:emma>
          </inkml:annotationXML>
          <inkml:trace contextRef="#ctx0" brushRef="#br0" timeOffset="30">3199-3199 0,'-32'0'47,"32"0"-47,0 0 16,-31 0-1,31 0-15,-31 32 0,-1-32 16,32 0-1,-31 31-15,-1-31 16,32 32-16,0-32 16,-31 0-16,31 31 15,0-31 1,-31 0-1,31 31 1,0-31-16,31 0 62,-31 0-62,0 32 0,31-32 16,-31 0 15,32 0-31,-32 0 16,31 0-16,1 0 15,-1 31 1,-31-31-16,31 0 16,-31 0-1,32 0-15,-32 0 16,0 31-1,31-31 17,-31 0-32,0 32 0,0-32 15,-31 31-15,31-31 16,0 0-16,-32 31 15,32-31-15,-31 0 16,31 0-16,-31 0 16,-1 0-1,32 0-15,-31 0 16,31-31-1,31 31-15,-62 0 16</inkml:trace>
          <inkml:trace contextRef="#ctx0" brushRef="#br0" timeOffset="31">3449-3104 0,'0'31'47,"0"-31"156,0 0-188,0 31 1,0-31-16,0 32 16,0-32-16,0 31 15,-31 0-15,62-31 16,-31 32-16,0-32 15,0 31-15,0-31 32,0 31-32,0-31 15,0 0 16</inkml:trace>
          <inkml:trace contextRef="#ctx0" brushRef="#br0" timeOffset="32">3449-3324 0,'0'0'16</inkml:trace>
          <inkml:trace contextRef="#ctx0" brushRef="#br0" timeOffset="33">3606-3104 0,'0'0'31,"-31"0"0,31 0-15,-31 0-16,31 0 15,-32 31-15,32-31 16,-31 0-16,-1 31 15,32 1-15,-31-1 16,31 0 0,-31 1-16,31-32 15,0 31-15,0 0 16,0-31-1,31 0-15,0 0 16,1 0-16,-1 0 16,1-31-16,-1 0 15,0 31-15,1-32 16,-1 1-16,-31 0 15,0 31 1,0-32-16,-31 32 16,31 0 77,0 32-77,0-1-16,0 0 15,0 32-15,0-32 16,-32 32 0,1 0-16,31 31 15,-31-31-15,31-1 16,-32 1-1,32-32-15,-31 1 16,-1-1-16,1 0 16,0-31-16,-1 0 15,1 0-15,31-94 16</inkml:trace>
          <inkml:trace contextRef="#ctx0" brushRef="#br0" timeOffset="34">3888-3136 0,'0'0'31,"0"32"-16,0-1-15,-31 32 16,31-32-16,0 0 16,-31 1-16,31-1 15,0 0-15,0-31 16,0 0 15,31-31-31,-31 0 16,31-1-1,1-30-15,31-1 16,-63 63-1,31-31-15,-31 31 16,31 31-16,-31-31 16,32 31-16,-32 1 15,0-1-15,0 0 16,0 1-16,0-1 15,0 0 1,0-31 0,0 32-16</inkml:trace>
          <inkml:trace contextRef="#ctx0" brushRef="#br0" timeOffset="35">4328-3261 0,'0'31'0,"-32"0"16,32 32-16,0 0 15,0-32 1,0 32-16,0-32 15,0 32-15,0-32 16,32 63 0,93-62-1,-188-32-15</inkml:trace>
          <inkml:trace contextRef="#ctx0" brushRef="#br0" timeOffset="36">4578-3104 0,'32'0'0,"-32"0"15,31 31-15,-31 0 16,0 1-1,0 30-15,-31 1 16,31-32 0,0 1-16,0-1 15,-32-31-15,32 31 16,32-62 15,-32 0-15,31-1-16,0-30 0,1 30 15,31-62 16,-63 32-15,0 62 0,0 0-1,0 0 1,-32 31-16,1 0 15,-1 1-15,32-1 16,-31 0-16,31 1 16,0-1-16,0-31 15,31 31-15,-31 1 16,63-32 15,-31 0-31,-1 0 16,0 0-16</inkml:trace>
          <inkml:trace contextRef="#ctx0" brushRef="#br0" timeOffset="37">4610-3418 0,'0'-31'93,"0"31"-77,0-32-1,0 32-15,0 0 16,31 0 0</inkml:trace>
          <inkml:trace contextRef="#ctx0" brushRef="#br0" timeOffset="38">5049-3481 0,'0'0'16,"31"32"-16,0-32 16,1 31-1,-1 32-15,1-1 16,-1 1-1,-31 0-15,31 0 16,-31-1-16,0-30 16,0 30-16,0-30 15,-31-1-15,0 0 16,31 1-1,-32-32-15,1 31 16,94-31 62,-95 0-62</inkml:trace>
          <inkml:trace contextRef="#ctx0" brushRef="#br1" timeOffset="16">4422-5143 0,'-502'-62'0,"408"62"16,62 0-16,1 31 16</inkml:trace>
        </inkml:traceGroup>
      </inkml:traceGroup>
    </inkml:traceGroup>
    <inkml:traceGroup>
      <inkml:annotationXML>
        <emma:emma xmlns:emma="http://www.w3.org/2003/04/emma" version="1.0">
          <emma:interpretation id="{FCC9273B-B887-4518-96B8-CF2D4F7375C5}" emma:medium="tactile" emma:mode="ink">
            <msink:context xmlns:msink="http://schemas.microsoft.com/ink/2010/main" type="paragraph" rotatedBoundingBox="2195,9307 26689,7836 26798,9646 2304,1111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A3D3C8E-72AD-475E-95B9-2D4A60A0F4C0}" emma:medium="tactile" emma:mode="ink">
              <msink:context xmlns:msink="http://schemas.microsoft.com/ink/2010/main" type="line" rotatedBoundingBox="2195,9307 26689,7836 26798,9646 2304,11117">
                <msink:destinationLink direction="with" ref="{29FD1065-C10F-4D1F-ABD4-41AE14BE27A4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4D5E9D1C-B7A7-4427-B759-BA5FEBE54474}" emma:medium="tactile" emma:mode="ink">
                <msink:context xmlns:msink="http://schemas.microsoft.com/ink/2010/main" type="inkWord" rotatedBoundingBox="2201,9414 5104,9239 5182,10534 2279,10708"/>
              </emma:interpretation>
              <emma:one-of disjunction-type="recognition" id="oneOf3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1" timeOffset="5766.2546">-4923 522 0,'0'0'32,"-31"0"-17,-32 0-15,-188 63 31,220-32-15,0-31-16,-1 0 16,1 0-16,62 0 46,1 32-46,-1 30 16,-31 1-16,0 0 16,31 31-1,-31 31-15,32-31 16,-32-31-16,31 0 15,-31 0-15,31-32 16,-31-31 0,32 31-16</inkml:trace>
          <inkml:trace contextRef="#ctx0" brushRef="#br1" timeOffset="5363.2337">-5801 710 0,'-31'0'0,"0"0"15,-1 0-15,-31 32 16,1-32-16,-32 31 16,0 0-16,0 32 15,31-31 1,0-1-16,0 0 15,32 1-15,31-1 16,0-31-16,31 0 16,32 0-16,0 0 15,0 0-15,31 0 16,-32 0-16,1 0 15,-32 0 1,-31 0-16,32 31 16,-64 1-1,32-1-15,-31 0 16,-32 32-16,1 0 15,-1-32 1,0 32-16,-31 0 0,31-32 16,1 0-16,-1 1 15,63-32-15,-31 31 16,62-31 15,0 0-31,63 0 16,0-31-16,1 31 15,30 0-15,-62 0 16,31-32-1,-63 32-15,32 0 16</inkml:trace>
          <inkml:trace contextRef="#ctx0" brushRef="#br1" timeOffset="5937.2643">-4954 1087 0,'-31'0'16,"-32"0"-16,32 31 15,-32 0 1,0-31-16,32 0 16,31 32-16</inkml:trace>
          <inkml:trace contextRef="#ctx0" brushRef="#br1" timeOffset="6350.288">-4703 1432 0,'0'31'16,"31"-31"-1,-31 31-15,0 1 16,-31 30-16,-1 1 15,1 0-15,31-32 16,-31 1-16,31-1 16,31-62 15,0-1-31,1-31 15,31 1-15,-1-1 16,1 0-16,-32 32 16,-31 0-1,0 62 1,-31-31-1,0 31-15,-1 32 16,1-32 0,31 32-16,0-32 0,31 1 15,1-1-15,124 1 16,-93-32-16</inkml:trace>
          <inkml:trace contextRef="#ctx0" brushRef="#br1" timeOffset="6704.3082">-3762 1087 0,'-32'31'16,"1"0"-16,-1 1 15,-30-1 1,30 0-16,-30 1 15,62-32 1,-32 31-16,32-31 16</inkml:trace>
          <inkml:trace contextRef="#ctx0" brushRef="#br1" timeOffset="6528.2981">-3762 1400 0,'-32'32'0,"32"-32"16,-31 0-1,-1 31-15,1-31 16,0 0-16,31 0 15,0 0-15,-32-63 16</inkml:trace>
        </inkml:traceGroup>
        <inkml:traceGroup>
          <inkml:annotationXML>
            <emma:emma xmlns:emma="http://www.w3.org/2003/04/emma" version="1.0">
              <emma:interpretation id="{08C71373-2C09-4E0A-8D65-24565BDB1E0F}" emma:medium="tactile" emma:mode="ink">
                <msink:context xmlns:msink="http://schemas.microsoft.com/ink/2010/main" type="inkWord" rotatedBoundingBox="5529,9789 7447,9673 7496,10484 5578,10599"/>
              </emma:interpretation>
              <emma:one-of disjunction-type="recognition" id="oneOf4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1" timeOffset="7270.3406">-3323 1024 0,'-32'31'0,"64"1"16,-32 30-16,-32 1 16,32 0-1,0 0-15,32-32 16,-32 0-16,0 1 15,31-64 17,-31 1-32,31-32 15,1 0-15,-1 1 16,32-32-16,-32 62 15,-31 1-15,31 0 16,1 62 0,-1-31-1,-31 63-15,0-32 16,0 32-16,0-32 15,0 32-15,0-63 16,0 31-16,0-62 31,31 31-15,1-63-1,-1 32-15,1-32 16,30 0-16,-30 1 16,-1 30-16,-31 32 15,31 32 1,-31-1-16,0 32 15,0-32 1,0 32-16,-31-1 16,31-30-16,31-1 15,1-31-15</inkml:trace>
          <inkml:trace contextRef="#ctx0" brushRef="#br1" timeOffset="7686.3644">-2163 1087 0,'-32'0'16,"32"-32"-16,-31 32 16,0 0-16,-1 0 15,-30 32-15,30-1 16,-30 32-16,30-1 15,1 1-15,31 0 16,31-32-16,1 1 16,30-32-1,-30 0-15,30 0 16,1-32-16,0 1 15,-32 0-15,1-32 16,-1 31-16,-31-30 16,31-1-16,-31 32 15,0 31-15,-31 31 31,31 0-15,0 1 0,0 30-16,0 1 15,0-31-15,0 30 16,0-30-16,0-1 15,31 0-15</inkml:trace>
          <inkml:trace contextRef="#ctx0" brushRef="#br1" timeOffset="8101.3881">-1787 1432 0,'31'0'15,"-31"31"-15,0-31 16,32 31-1,-32 1-15,-32-1 16,32 0-16,-31 32 31,31-32-31,0 1 0,31-32 16,-31-32-1,32 1-15,-1 0 16,32-32 0,-32 32-1,1-32-15,-1 32 16,0 31-16,-31 0 31,-31 0-31,31 31 16,-31 32-1,-1-32-15,32 0 16,0 1-16,32-32 15,-32 31-15,31-31 16,63 0-16,-63 0 16</inkml:trace>
        </inkml:traceGroup>
        <inkml:traceGroup>
          <inkml:annotationXML>
            <emma:emma xmlns:emma="http://www.w3.org/2003/04/emma" version="1.0">
              <emma:interpretation id="{9CF115E1-EEED-4E72-87D0-173CD45655FF}" emma:medium="tactile" emma:mode="ink">
                <msink:context xmlns:msink="http://schemas.microsoft.com/ink/2010/main" type="inkWord" rotatedBoundingBox="8357,9447 9873,9356 9935,10379 8418,10470"/>
              </emma:interpretation>
              <emma:one-of disjunction-type="recognition" id="oneOf5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8866.4319">-501 1432 0,'31'0'0,"0"0"16,32 0-16,0 0 15,0 0 1,31 0-16,0 0 16,-31 0-16,31-32 15,-32 32-15,1 0 16,-32-31-16,1 31 15</inkml:trace>
          <inkml:trace contextRef="#ctx0" brushRef="#br1" timeOffset="9079.4441">-250 1024 0,'0'0'0,"62"0"16,1-31-16,31 31 16,-31 0-1,0-32-15,-1 32 0,32 0 16</inkml:trace>
          <inkml:trace contextRef="#ctx0" brushRef="#br1" timeOffset="9495.4679">126 648 0,'0'-32'0,"31"32"16,1 32-16,-1-32 15,32 31 1,-1 0-16,1 1 16,0-1-16,31 0 15,0 32-15,0-31 16,0 30-16,0 32 31,-62-62-31,-1 30 16,-31-30-16,0 30 15,-31-30-15,-32 31 16,0-1-16,-31-30 15,0 30-15,0-30 16,63-1-16,-1 0 16,1 1-1,0-32-15,93 0 31,-62-32-15</inkml:trace>
        </inkml:traceGroup>
        <inkml:traceGroup>
          <inkml:annotationXML>
            <emma:emma xmlns:emma="http://www.w3.org/2003/04/emma" version="1.0">
              <emma:interpretation id="{99FB4CDF-2D33-44BB-9045-BEABD30BC9BA}" emma:medium="tactile" emma:mode="ink">
                <msink:context xmlns:msink="http://schemas.microsoft.com/ink/2010/main" type="inkWord" rotatedBoundingBox="11602,8793 12066,8765 12143,10050 11679,10078"/>
              </emma:interpretation>
              <emma:one-of disjunction-type="recognition" id="oneOf6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1" timeOffset="10340.5162">2729 365 0,'0'0'15,"0"63"-15,31-31 16,0 30-16,-31 1 15,32 31 1,-1-31-16,-31 31 16,31 0-16,1 0 15,-1 31 1,-31-62-16,32-32 15,-32-31-15,0 32 16,0-64 15,62 32-15,-93-62-16</inkml:trace>
          <inkml:trace contextRef="#ctx0" brushRef="#br1" timeOffset="11682.593">2760 303 0,'-31'-32'32,"31"32"-32,94-219 93,-63 187-93,0 32 16,1-31-16,-1 31 15,1 0-15,-1 0 16,0 0 0,1 0-16,-32 31 15,31-31-15,-31 0 16,31 32-16,1-1 15,-32 1-15,0-1 16,0 0-16,0 1 16,0 30-16,0 1 15,-32 0-15,1-32 16,0 1-1,-1-1-15,-30 0 16,30-31-16,-31 0 16,32 32-16,-32-64 15,32 32 32,0 0-47,31 0 0</inkml:trace>
        </inkml:traceGroup>
        <inkml:traceGroup>
          <inkml:annotationXML>
            <emma:emma xmlns:emma="http://www.w3.org/2003/04/emma" version="1.0">
              <emma:interpretation id="{7137E42A-E912-4A6B-B5C7-194F8426CC67}" emma:medium="tactile" emma:mode="ink">
                <msink:context xmlns:msink="http://schemas.microsoft.com/ink/2010/main" type="inkWord" rotatedBoundingBox="12591,8894 17969,8571 18065,10170 12687,10493"/>
              </emma:interpretation>
              <emma:one-of disjunction-type="recognition" id="oneOf7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1" timeOffset="15933.8082">3732 867 0,'31'0'31,"1"0"-15,-1 0 0,1 0-16,-1-31 15,32 31-15,-1 0 16,1 0-16,-32 0 15,-31 0-15,32 0 16</inkml:trace>
          <inkml:trace contextRef="#ctx0" brushRef="#br1" timeOffset="19352.977">3858 648 0,'62'0'47,"-62"0"-32,32 0-15,-32 31 16,0-31-16,31 63 16,-31-32-16,0 32 15,0-32-15,0 32 16,31-32-16,-31 1 15,0-1-15,0 0 16,0 1 0,0-32-16,0-32 46</inkml:trace>
          <inkml:trace contextRef="#ctx0" brushRef="#br1" timeOffset="107529.5608">5112 20 0,'-31'0'16,"-1"32"-16,-62-32 16,0 31-16,-31 1 15,-1 30 1,1-30-16,31-1 15,31 0 1,0-31-16,32 32 16,-1-64-16,32 32 15,0 0 1,32-31-16,-32 31 15,31 0-15,1-31 16</inkml:trace>
          <inkml:trace contextRef="#ctx0" brushRef="#br1" timeOffset="106916.5257">4579 209 0,'0'0'0,"0"0"62,0 31-62,0 32 16,31-1-16,-31 1 15,31 0 1,-31 0-16,32-1 15,-32 1-15,31-32 16,-31 32 0,32-63-16,-32 31 15,0 1-15,31-32 16,0 0 15,-62 0-15</inkml:trace>
          <inkml:trace contextRef="#ctx0" brushRef="#br1" timeOffset="110623.6725">5363 397 0,'-32'0'16,"32"0"-16,-31 31 15,0-31-15,-1 0 16,1 32-1,31-1-15,-31-31 16,-1 31-16,1-31 16,31 32-16,-31-32 15,31 0 1,0 31-1,31-31 1,0 0-16,-31 0 16,32 0-16,-1 0 15,0 0 1,1 0-1,-1 0-15,0 0 0,1 0 16,-1 31-16,-31-31 16,31 0-16,-31 32 15,32-32-15,-32 31 31,0-31-15,0 31-16,-32-31 16,32 0-16,-31 32 15,31-32-15,-31 31 16,31-31-16,-32 31 15,32-31 1,-31 0-16,31 0 16</inkml:trace>
          <inkml:trace contextRef="#ctx0" brushRef="#br1" timeOffset="110904.6885">5645 491 0,'0'31'0,"31"1"15,-31-1-15,0-31 16,0 31-16,0 1 15,0-1 1,0-31 0,0 31-16,63-31 15,-94 0 1</inkml:trace>
          <inkml:trace contextRef="#ctx0" brushRef="#br1" timeOffset="111020.6952">5739 334 0,'31'31'16,"-31"-62"0</inkml:trace>
          <inkml:trace contextRef="#ctx0" brushRef="#br1" timeOffset="111387.7117">5990 648 0,'0'0'31,"0"31"-31,0-62 47,0 31-31,31-32-16,1 1 0,-32 0 15,31-1 1,0 32-16,-31-31 15,32 62-15,-32-31 16,31 32-16,0-1 16,-31 0-16,0 1 15,32-32-15,-32 31 16,31-31-16,0 31 15</inkml:trace>
          <inkml:trace contextRef="#ctx0" brushRef="#br1" timeOffset="111796.7306">6554 20 0,'-31'32'15,"31"-1"1,0 32 0,0 31 15,31 282-31,1-344 15,30-1-15,-30 0 16,30-31 0,1 0-16,-31 0 15,30-31-15,-30-32 16,-32 1-16,0-1 15,-32-63-15,1 32 16,0-31-16,-1 62 16,1 32-1,-1-1-15,32 32 16,-31 32-16,0-32 15</inkml:trace>
          <inkml:trace contextRef="#ctx0" brushRef="#br1" timeOffset="111984.7391">6711 460 0,'0'0'16,"31"0"-16,1 0 0,31 0 15,-1 0 1,1-32-16</inkml:trace>
          <inkml:trace contextRef="#ctx0" brushRef="#br1" timeOffset="24511.1314">7244 742 0,'0'0'15,"32"0"1,-1 0-16,0-32 16,1 32-16,30 0 31,1 0-31,-32 0 15,32 0-15,-63 0 16</inkml:trace>
          <inkml:trace contextRef="#ctx0" brushRef="#br1" timeOffset="25254.1739">7777 1463 0,'627'-596'0,"-93"-31"0,-503 533 16,0 63-1,-31-1-15,0 1 0,0 62 32,-31 1-32,-32 62 15,0 0-15,32 31 16,-32-31-16,63-31 15,0 0-15,32-32 16,-32-31-16,31 31 16,0-31-16,1 0 15,31-31 1,-32 31-16,0-31 15,1-1-15,-1 1 16,-31 0-16,-31 31 31,31 31-15,-32 0-1,32 1-15,0-1 16,0 0-16,0 1 16,32-1-16,-1-31 15,-31 31-15,31-31 16,1 0-16,-32 0 15</inkml:trace>
        </inkml:traceGroup>
        <inkml:traceGroup>
          <inkml:annotationXML>
            <emma:emma xmlns:emma="http://www.w3.org/2003/04/emma" version="1.0">
              <emma:interpretation id="{E02782EB-AC41-4DD9-A675-EA8A7CA52F80}" emma:medium="tactile" emma:mode="ink">
                <msink:context xmlns:msink="http://schemas.microsoft.com/ink/2010/main" type="inkWord" rotatedBoundingBox="18187,8746 19191,8686 19253,9723 18250,9784">
                  <msink:destinationLink direction="with" ref="{1D113263-20D2-4360-977B-FF6EE2EF3132}"/>
                </msink:context>
              </emma:interpretation>
              <emma:one-of disjunction-type="recognition" id="oneOf8">
                <emma:interpretation id="interp16" emma:lang="" emma:confidence="1">
                  <emma:literal>N</emma:literal>
                </emma:interpretation>
                <emma:interpretation id="interp17" emma:lang="" emma:confidence="0">
                  <emma:literal>v</emma:literal>
                </emma:interpretation>
                <emma:interpretation id="interp18" emma:lang="" emma:confidence="0">
                  <emma:literal>n</emma:literal>
                </emma:interpretation>
                <emma:interpretation id="interp19" emma:lang="" emma:confidence="0">
                  <emma:literal>M</emma:literal>
                </emma:interpretation>
                <emma:interpretation id="interp20" emma:lang="" emma:confidence="0">
                  <emma:literal>V</emma:literal>
                </emma:interpretation>
              </emma:one-of>
            </emma:emma>
          </inkml:annotationXML>
          <inkml:trace contextRef="#ctx0" brushRef="#br0" timeOffset="1.35077E6">9345 993 0,'0'0'31,"0"-32"-31,32 32 16,-32-62-1,0 30-15,31 1 16,-31-1-16,0-30 15,31 30 1,-31 1-16,32-32 16,-1 32-16,-31 0 15,0-1 1,31 1-16,-31 0 15,32-1-15,-32-31 32,0 63-32,0-31 15,31-32 1,-31 32-1,31 31-15,-31-31 16,0 62 78,0-31-94,0 31 0,0 1 15,32 93 16,-1-93-15,-31-1-16,0 0 16,0 1-1,0-32-15,0 31 0,0 0 16,31-31-16,-31 32 15,0-32-15,0 31 16,32-31 0,-32 31-1,0-31 1,0 0-16,0 0 15,31 32 48,-31-32-48,32 0 32,-32 0-31,31-32-16,0 1 15,1 0-15,-1-1 0,0 1 32,1-32-32,-1 32 15,0 0 1,1-32-16,-32 31 15,31-30-15,1 30 16,-32-30-16,62-95 31,-30 125-31,-32 1 16,0 0-16,31-1 31,-31 1-15,0 31-16,0 31 124</inkml:trace>
        </inkml:traceGroup>
        <inkml:traceGroup>
          <inkml:annotationXML>
            <emma:emma xmlns:emma="http://www.w3.org/2003/04/emma" version="1.0">
              <emma:interpretation id="{4B04D745-E87F-4093-BBA9-F9AE92B9C08F}" emma:medium="tactile" emma:mode="ink">
                <msink:context xmlns:msink="http://schemas.microsoft.com/ink/2010/main" type="inkWord" rotatedBoundingBox="18301,9347 18584,9330 18595,9516 18312,9533"/>
              </emma:interpretation>
              <emma:one-of disjunction-type="recognition" id="oneOf9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1" timeOffset="25750.1922">9439 554 0,'0'31'15,"0"0"1,-31 32 0,31-32-16,0-31 15,0 32-15,0-32 31,0 0-15,31-32 0,1 1-1,-1-32-15,0 32 0,-31 31 16,32 0-1,-32 0-15,31 0 16,-31 31-16,0 1 16,0-32-1,0 31-15,31-31 16,-31 31-16,0-31 15,0 0 110,32 0-109,-1 0-1</inkml:trace>
        </inkml:traceGroup>
        <inkml:traceGroup>
          <inkml:annotationXML>
            <emma:emma xmlns:emma="http://www.w3.org/2003/04/emma" version="1.0">
              <emma:interpretation id="{9A04BEC1-58AC-475F-AF63-6D63703FC95A}" emma:medium="tactile" emma:mode="ink">
                <msink:context xmlns:msink="http://schemas.microsoft.com/ink/2010/main" type="inkWord" rotatedBoundingBox="19273,8519 21266,8399 21360,9965 19368,10085"/>
              </emma:interpretation>
              <emma:one-of disjunction-type="recognition" id="oneOf10">
                <emma:interpretation id="interp22" emma:lang="" emma:confidence="1">
                  <emma:literal/>
                </emma:interpretation>
              </emma:one-of>
            </emma:emma>
          </inkml:annotationXML>
          <inkml:trace contextRef="#ctx0" brushRef="#br1" timeOffset="27664.2588">12042 209 0,'0'31'31,"31"0"-31,-31 1 0,0-1 16,-31 32-16,31 0 15,-31-1-15,31-30 16,-32 30-1,32-30-15,0-32 16,0 31 0,0-62-1,32-1 1,-1 1-1,32-32-15,-1 1 16,1-1-16,-32-31 16,32 0-1,-63 94-15,0 0 31,-31 31-15,-1 0-16,1 32 16,31-32-16,-31 32 0,31-31 15,0-1 1,31 0-1,-31 1-15,63-32 16,-32 31-16,32-31 16,-32-31-16</inkml:trace>
          <inkml:trace contextRef="#ctx0" brushRef="#br1" timeOffset="27973.2664">12230-293 0,'0'0'124,"0"0"-77,0 0-47</inkml:trace>
          <inkml:trace contextRef="#ctx0" brushRef="#br1" timeOffset="29222.3127">12261-293 0,'0'-31'110,"0"31"-110,0-32 15,0 32-15,32-31 16,-32 62-1,0-31-15,0 32 16,-32-1-16,32-31 16,0 0-16,-31 31 31,31-62-16,0 0 17,0 31-32,0-32 15</inkml:trace>
          <inkml:trace contextRef="#ctx0" brushRef="#br1" timeOffset="26286.2073">10600 271 0,'0'0'0,"0"-31"0,0 31 15,0-31 1,-32 31-16,32 0 16,-63 0-16,32 31 15,31 0-15,-31 1 31,-1-1-31,32 0 16,0-31-16,0 32 16,0-32-16,0 0 15,0 31 1,32-31-16,-32 0 15,31 32-15,0-32 16,1 31 0,-1-31-16,1 31 15,-1-31-15,0 32 16,-31-1-16,0 0 15,0 1-15,-31-1 16,0 0-16,-1-31 16,1 32-16,-1-32 15,32 0 1,0 0-16</inkml:trace>
          <inkml:trace contextRef="#ctx0" brushRef="#br1" timeOffset="26763.2228">10944 397 0,'-31'0'16,"0"31"-16,-1 1 0,1-1 15,31 0-15,-31 1 16,31-32-1,31 31-15,0-31 0,1 0 32,30 0-32,1 0 15,0-31-15,-32-1 16,1 1-16,-1-32 0,-31 32 15,31-1 1,-62 1-16,31 31 16,0 0-1,0 31 1,0 1-1,0 31-15,-31-32 16,31 32 0,0 31-16,0-32 0,0 1 15,-32 31-15,32-31 0,-31 31 31,0-31-31,-1-1 16,-31 1-16,1-32 16,-32 1-1,31-32-15,-94 0 16,126-94-16</inkml:trace>
          <inkml:trace contextRef="#ctx0" brushRef="#br1" timeOffset="27198.2394">11446 240 0,'0'31'32,"0"1"-32,0-1 15,0 32-15,0-32 16,0 32-16,0-32 15,0-31-15,0 32 16,0-64 15,32 1-15,-1 0-1,0-1-15,1-31 16,-1 32-16,-31 0 16,31 31-16,-31 31 15,0 0-15,0 32 16,0 0-16,0-32 15,0 32 1,0-32-16,0-31 16,0 32-16,0-32 15</inkml:trace>
        </inkml:traceGroup>
        <inkml:traceGroup>
          <inkml:annotationXML>
            <emma:emma xmlns:emma="http://www.w3.org/2003/04/emma" version="1.0">
              <emma:interpretation id="{4C9FEDC4-2B67-4EF5-8BD6-418CD85A2831}" emma:medium="tactile" emma:mode="ink">
                <msink:context xmlns:msink="http://schemas.microsoft.com/ink/2010/main" type="inkWord" rotatedBoundingBox="22680,8969 23235,8935 23258,9315 22703,9348"/>
              </emma:interpretation>
              <emma:one-of disjunction-type="recognition" id="oneOf11">
                <emma:interpretation id="interp23" emma:lang="" emma:confidence="1">
                  <emma:literal/>
                </emma:interpretation>
              </emma:one-of>
            </emma:emma>
          </inkml:annotationXML>
          <inkml:trace contextRef="#ctx0" brushRef="#br1" timeOffset="31048.3943">14268 460 0,'-31'0'15,"0"0"1,-1 0-1,-30 31-15,-1-31 16,0 31-16,0-31 16,1 32-16,30-32 15,32 0 1,-31 0-16,31-63 15</inkml:trace>
          <inkml:trace contextRef="#ctx0" brushRef="#br1" timeOffset="31345.4113">14331 146 0,'-376'31'0,"313"-31"0,0 0 16,32 0-16,31 0 16,0 0-16</inkml:trace>
        </inkml:traceGroup>
        <inkml:traceGroup>
          <inkml:annotationXML>
            <emma:emma xmlns:emma="http://www.w3.org/2003/04/emma" version="1.0">
              <emma:interpretation id="{10126E9B-A074-40E3-88B6-CB2DD55AA4FD}" emma:medium="tactile" emma:mode="ink">
                <msink:context xmlns:msink="http://schemas.microsoft.com/ink/2010/main" type="inkWord" rotatedBoundingBox="24175,8592 25501,8512 25547,9280 24221,9360"/>
              </emma:interpretation>
              <emma:one-of disjunction-type="recognition" id="oneOf12">
                <emma:interpretation id="interp24" emma:lang="" emma:confidence="1">
                  <emma:literal/>
                </emma:interpretation>
              </emma:one-of>
            </emma:emma>
          </inkml:annotationXML>
          <inkml:trace contextRef="#ctx0" brushRef="#br1" timeOffset="32101.4545">15272-199 0,'0'31'0,"31"1"16,-31-1-16,0 32 16,0 31-1,0-31 1,0-1-16,0 1 15,32-32-15,-32 1 16,0-64 0,0 1-1,0-32-15,31-31 16,0 31-16,1 1 15,-1-32 1,32 62-16,-32 1 16,0 31-16,1 0 15,-1 0 1,-31 63-16,32-32 15,-32 32-15,0-32 16,0 32-16,0-32 16,0-31-1,0 32-15,0-64 16,0 1-1,31-1 1,0-30-16,1-1 16,30 32-16,1-1 15,-32 1 1,1 31-16,-1 0 15,0 0-15,1 31 16,-32 1 0,31-1-16,-31 32 15,0-32-15,0 0 16,32 1-16,-32-1 15,0 1-15,0-32 16,0 31-16,31-31 16</inkml:trace>
          <inkml:trace contextRef="#ctx0" brushRef="#br1" timeOffset="32360.4693">16589 52 0,'0'31'0,"31"1"0,-31-1 16,-31 32-16,31-1 15,31 1-15,-31-32 16,0 32-16,0-31 16,0-32-16,0 31 15,0-31 1</inkml:trace>
        </inkml:traceGroup>
        <inkml:traceGroup>
          <inkml:annotationXML>
            <emma:emma xmlns:emma="http://www.w3.org/2003/04/emma" version="1.0">
              <emma:interpretation id="{83D281EF-4877-431C-BA3B-1757269F8D58}" emma:medium="tactile" emma:mode="ink">
                <msink:context xmlns:msink="http://schemas.microsoft.com/ink/2010/main" type="inkWord" rotatedBoundingBox="25984,7879 26689,7836 26759,8998 26053,9040"/>
              </emma:interpretation>
              <emma:one-of disjunction-type="recognition" id="oneOf13">
                <emma:interpretation id="interp25" emma:lang="" emma:confidence="1">
                  <emma:literal/>
                </emma:interpretation>
              </emma:one-of>
            </emma:emma>
          </inkml:annotationXML>
          <inkml:trace contextRef="#ctx0" brushRef="#br1" timeOffset="34197.5398">17122-199 0,'31'0'15,"-31"0"-15,32-31 32,-1 31-17,0 0 1,1 0-1,-1 0-15,0 0 16,1 0-16,-1 31 16,1-31-16,-32 31 15,31-31-15,-31 32 16,0 30-1,-31-30-15,31 30 16,-32 1-16,1-31 16,31 30-16,-32-30 15,32-32 1,-31 31-16,31-62 47,31-1-47,1 1 15,-1 0-15,32-32 16,-32 0-1,32 0-15,-32 1 16,1 30-16,-1-30 16,-31 62-16,0-32 15,0 1 1,0 62 93,-94 126-93,94-94-16,0-32 0,0 0 15,31 1 1,-31-1-16,32 1 15,30-32 1,1 0-16,31-95 16</inkml:trace>
          <inkml:trace contextRef="#ctx0" brushRef="#br1" timeOffset="34692.5681">17404-732 0,'0'-63'0,"0"32"16,0 31-1,0 31 1,0-31-16,0 32 16,0-64 30,0 1-30,32-1-16,-32 32 16,31-31-1</inkml:trace>
          <inkml:trace contextRef="#ctx0" brushRef="#br1" timeOffset="34957.5833">17749-952 0,'0'32'31,"0"-32"-31,-31 0 16,31 0-16,0 0 62,0 0-62,31-32 16,1 32-16</inkml:trace>
        </inkml:traceGroup>
      </inkml:traceGroup>
    </inkml:traceGroup>
    <inkml:traceGroup>
      <inkml:annotationXML>
        <emma:emma xmlns:emma="http://www.w3.org/2003/04/emma" version="1.0">
          <emma:interpretation id="{776CE1FA-7907-4382-A6C6-8F7322692A09}" emma:medium="tactile" emma:mode="ink">
            <msink:context xmlns:msink="http://schemas.microsoft.com/ink/2010/main" type="paragraph" rotatedBoundingBox="2519,12045 30533,10496 30652,12651 2638,1420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2B36E6F-C1CD-4225-8585-E42AFA5BCA32}" emma:medium="tactile" emma:mode="ink">
              <msink:context xmlns:msink="http://schemas.microsoft.com/ink/2010/main" type="line" rotatedBoundingBox="2519,12045 30533,10496 30652,12651 2638,14200">
                <msink:destinationLink direction="with" ref="{29FD1065-C10F-4D1F-ABD4-41AE14BE27A4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74C539E3-22DC-41E9-BF76-8A7A548561B5}" emma:medium="tactile" emma:mode="ink">
                <msink:context xmlns:msink="http://schemas.microsoft.com/ink/2010/main" type="inkWord" rotatedBoundingBox="2519,12045 5114,11902 5226,13942 2632,14085"/>
              </emma:interpretation>
              <emma:one-of disjunction-type="recognition" id="oneOf14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1" timeOffset="113521.7919">-5675 3219 0,'-32'0'15,"1"0"1,-63 31-16,0 1 16,0 30-16,0 1 15,31 0-15,-31-32 16,31 32-16,32-32 15,31 1-15,0-32 16,63 31 0,-1-31-16,1 0 15,31-31-15,31 31 16,-62-32-16,0 32 15,-32 32 1,-31-1-16,0 0 16,-62 63-1,-1-31-15,0 31 16,-31 0-16,0-31 15,31 0-15,32-1 16,0-30-16,31-1 16,31 1-16,32-1 15,-1-31 1,32 0-16,32 0 15,-32-31-15,63-1 16,-63 32-16</inkml:trace>
          <inkml:trace contextRef="#ctx0" brushRef="#br1" timeOffset="113874.8121">-4578 3282 0,'-31'0'0,"0"0"0,-64 0 16,1 31-1,0 0-15,32 32 16,-1-31-1,0-1-15,32-31 16,62 0 15,1 0-31,-1 31 16,0 1-16,1 62 15,-1 0-15,-31 31 16,31-31-16,-31-31 16,0 0-1,0-1-15,32 1 16,-32-32-1</inkml:trace>
          <inkml:trace contextRef="#ctx0" brushRef="#br1" timeOffset="114068.8232">-4672 3972 0,'-31'0'0,"-1"0"16,-30 31-16,-1 0 15,32 1-15,-1-1 16</inkml:trace>
          <inkml:trace contextRef="#ctx0" brushRef="#br1" timeOffset="114490.8451">-4170 4160 0,'31'0'47,"-31"0"-47,32 0 15,30-32-15,-30 32 16,-1-31-16,0 31 16,1-31-16,-32 31 15,0-32-15,0 1 16,31 31-1,-31-31-15,0 31 47,0 31-47,31 32 16,1-1-1,-32 32-15,31 63 16,1-31-16,-1-1 16,0 1-16,-31-32 15,0-32-15,0 1 16,0 0-16,-31-32 15,0 32 1,-32-63-16,0 31 16,0-31-16,1-31 15,30-1-15,1-62 16,31 0-16</inkml:trace>
        </inkml:traceGroup>
        <inkml:traceGroup>
          <inkml:annotationXML>
            <emma:emma xmlns:emma="http://www.w3.org/2003/04/emma" version="1.0">
              <emma:interpretation id="{9DAFF5AD-789F-4B5C-8F98-A5C4F776D2EA}" emma:medium="tactile" emma:mode="ink">
                <msink:context xmlns:msink="http://schemas.microsoft.com/ink/2010/main" type="inkWord" rotatedBoundingBox="5553,12523 8009,12387 8082,13698 5625,13834"/>
              </emma:interpretation>
              <emma:one-of disjunction-type="recognition" id="oneOf15">
                <emma:interpretation id="interp27" emma:lang="" emma:confidence="1">
                  <emma:literal/>
                </emma:interpretation>
              </emma:one-of>
            </emma:emma>
          </inkml:annotationXML>
          <inkml:trace contextRef="#ctx0" brushRef="#br1" timeOffset="114671.8555">-3010 4285 0,'0'0'0,"-31"0"16,-32 0-16,0 32 15,1-32-15,30 0 16,-30-63-16</inkml:trace>
          <inkml:trace contextRef="#ctx0" brushRef="#br1" timeOffset="114854.8659">-3010 3878 0,'-31'31'0,"-1"-31"0,-30 31 16,30 1-1,-30-1-15,62-31 16,0 0-16</inkml:trace>
          <inkml:trace contextRef="#ctx0" brushRef="#br1" timeOffset="115367.893">-2634 3783 0,'0'32'0,"0"31"15,0-32-15,32 32 16,-32-1-16,0 1 16,0-63-1,31 31-15,-31-62 31,0 0-15,32-32-16,-32 0 16,31 1-1,0-1-15,1 31 16,-1 1-16,32 31 31,-32 31-31,0 1 0,1 31 0,-32-32 16,0 0-1,31 1-15,-31-1 16,0-31-16,31 0 31,-31-31-15,32-32-1,-1 32-15,1-64 16,-1 33-16,0 30 15,1 1-15,-1 31 16,-31 31-16,0 1 16,31 30-16,-31 1 15,-31 0-15,62 0 16,-31-32-16,32 0 15,-32-31 1</inkml:trace>
          <inkml:trace contextRef="#ctx0" brushRef="#br1" timeOffset="115738.9115">-1536 3658 0,'-31'0'0,"-1"0"16,1 31-16,0-31 15,-1 32-15,1-1 16,-1 0-16,32 32 16,0-31-1,0 30-15,32-30 16,-1-32-1,1 0-15,-1 0 16,32 0-16,-32-32 16,0 1-16,1 0 15,-32-32-15,31 0 16,-31 32-16,0-1 15,0 32-15,0 0 16,0 63 0,0-32-1,0 32-15,-125 0 16,187 0-16</inkml:trace>
          <inkml:trace contextRef="#ctx0" brushRef="#br1" timeOffset="116223.9342">-1222 3972 0,'0'0'0,"0"0"16,31-32-16,-31 32 31,31 0-31,-31 32 15,32-1 1,-32 0-16,31 1 16,-31-1-16,0-31 15,31 0 1,-31 0-16,32 0 15,-32-31-15,31-1 16,0-30 0,-31 30-16,32 1 0,-32 0 31,31 31-31,-31 0 0,0 0 15,31 31 1,-31 0-16,0 32 16,0 0-16,0 31 15,0 31-15,0 32 16,32-32-16,-32-31 15,0 1 1,0-33-16,0-30 16,-32-1-1,1 0-15,-126-31 31,126-31-31,0 0 16</inkml:trace>
        </inkml:traceGroup>
        <inkml:traceGroup>
          <inkml:annotationXML>
            <emma:emma xmlns:emma="http://www.w3.org/2003/04/emma" version="1.0">
              <emma:interpretation id="{7DEE9F0E-B3F1-4B57-B0DF-1732B3C0F57B}" emma:medium="tactile" emma:mode="ink">
                <msink:context xmlns:msink="http://schemas.microsoft.com/ink/2010/main" type="inkWord" rotatedBoundingBox="8896,12132 10028,12069 10083,13057 8951,13120"/>
              </emma:interpretation>
              <emma:one-of disjunction-type="recognition" id="oneOf16">
                <emma:interpretation id="interp28" emma:lang="" emma:confidence="1">
                  <emma:literal/>
                </emma:interpretation>
              </emma:one-of>
            </emma:emma>
          </inkml:annotationXML>
          <inkml:trace contextRef="#ctx0" brushRef="#br1" timeOffset="116636.945">32 4066 0,'31'0'16,"-31"0"0,63 0-16,-32-32 15,32 32 1,31-31-1,-31 31-15,0-31 16,62-1-16,-125 1 16</inkml:trace>
          <inkml:trace contextRef="#ctx0" brushRef="#br1" timeOffset="116848.9571">126 3658 0,'31'0'15,"32"-31"1,-32 31-16,32-32 16,0 32-1,0 0-15,-1 0 16</inkml:trace>
          <inkml:trace contextRef="#ctx0" brushRef="#br1" timeOffset="117047.9685">1067 3282 0,'31'0'16,"-31"31"-16,31 32 16,-31 31-16,0 0 15,-31 63 1,0-32-16,-1 1 0,1-64 15,-63 64 17,63-64-32,31-30 0,-32-1 15,32-31-15</inkml:trace>
        </inkml:traceGroup>
        <inkml:traceGroup>
          <inkml:annotationXML>
            <emma:emma xmlns:emma="http://www.w3.org/2003/04/emma" version="1.0">
              <emma:interpretation id="{9134A573-CEE1-48C7-9F86-CC42F485A59A}" emma:medium="tactile" emma:mode="ink">
                <msink:context xmlns:msink="http://schemas.microsoft.com/ink/2010/main" type="inkWord" rotatedBoundingBox="11989,11993 13706,11898 13757,12824 12041,12919"/>
              </emma:interpretation>
              <emma:one-of disjunction-type="recognition" id="oneOf17">
                <emma:interpretation id="interp29" emma:lang="" emma:confidence="1">
                  <emma:literal/>
                </emma:interpretation>
              </emma:one-of>
            </emma:emma>
          </inkml:annotationXML>
          <inkml:trace contextRef="#ctx0" brushRef="#br1" timeOffset="119896.1314">3136 4128 0,'0'0'15,"32"-31"-15,-32 0 16,0-1 0,31 1-16,0-32 15,1-31-15,-32 0 16,31 0-16,0-31 15,1 31-15,-32 31 16,0 0 15,0 63-31,31 0 31,1 63-15,-1 0-16,0-1 16,1 32-16,-1-31 15,0 0-15,32-32 16,0 0 15,-63-31-31,31 0 0,0 0 16,-31-31-16,32-32 15,-1 1 16,1-95-31,-1 63 0,-31 31 0,31 0 16,-31 32 0,0 0-16,0-1 15,0 64 16,63-1-31,-94 0 16</inkml:trace>
          <inkml:trace contextRef="#ctx0" brushRef="#br1" timeOffset="130188.551">4516 3689 0,'0'0'63,"31"0"-63,-31 0 15,32 0-15,-1 0 16,32 0-16,-32 0 16,1 0-16,-1 0 15,0 0-15,1 0 16,-32-62-1</inkml:trace>
        </inkml:traceGroup>
        <inkml:traceGroup>
          <inkml:annotationXML>
            <emma:emma xmlns:emma="http://www.w3.org/2003/04/emma" version="1.0">
              <emma:interpretation id="{3DCFBB7E-0B92-441F-8DC8-7A8533BFD6BB}" emma:medium="tactile" emma:mode="ink">
                <msink:context xmlns:msink="http://schemas.microsoft.com/ink/2010/main" type="inkWord" rotatedBoundingBox="14128,11608 17211,11437 17271,12520 14188,12691"/>
              </emma:interpretation>
              <emma:one-of disjunction-type="recognition" id="oneOf18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1" timeOffset="131179.596">5614 3000 0,'0'0'31,"31"31"-31,-31 0 0,0 32 16,0-32 0,0 32-1,0 0-15,31-1 16,-31 1-16,0 0 15,0-32-15,32 1 16,-32-1 0,0 0-16,0 1 0,0-1 15,0-94 1</inkml:trace>
          <inkml:trace contextRef="#ctx0" brushRef="#br1" timeOffset="131513.6129">6241 2874 0,'0'0'15,"-63"0"-15,-31 0 0,0 31 31,-32 1-31,-30-1 16,30 1-16,1-1 16,31 0-16,31-31 15,32 0 1,-1 0-16,32 0 15,0-31-15,32 0 16</inkml:trace>
          <inkml:trace contextRef="#ctx0" brushRef="#br1" timeOffset="132449.6564">6648 2937 0,'0'-32'16,"-31"32"-1,31 0 1,-31 0-1,31 32 1,-32-32 0,32 31-16,0 1 31,0-32-31,0 0 15,-31 31 63,31-31-78,-31 0 16,31 31 0,-32 1-16,32-1 15,-31 0-15,31 32 0,-31 31 31,31-31-31,31 31 16,0-31-16,1-32 16,62 0-1,0 1 1,0-32-16,31-32 15,-31 1-15,-31-32 16,0 1-16,-1 30 16,-30-31-16,-32 1 15,-32 30 1,32-62-1,-31 94 1,31 0-16,-31 32 16,-1-1-16,1 0 15,31 1-15,0-32 16,0 31-16,31-31 15,1 0 1,30 0-16,-30 0 16,31 0-16,-1 0 15,1 0-15,-32 0 16,1 31-16,-1 1 15,0 31 1,-62-1-16,31 1 16,-31 0-16,31-1 15,-32-30 1,32-1-16,-31 0 15,31-62 1</inkml:trace>
          <inkml:trace contextRef="#ctx0" brushRef="#br1" timeOffset="132938.6821">8185 3188 0,'-31'0'0,"-32"31"16,0-31-16,-31 0 15,31 0-15,-31 0 16,63 31-16,-32-31 16</inkml:trace>
          <inkml:trace contextRef="#ctx0" brushRef="#br1" timeOffset="132786.6734">8154 2655 0,'-157'250'0,"94"-124"0,32-1 16,-1 1-16,32-32 16,63-31-1,-32-1-15,64-30 16,-33-32-16,-30 0 15,30 0-15,1-32 16,-32-30-16,1-1 16,-32-31-16,-32 0 15,32 0-15,-31 31 16,0 0-1,31 32 1,-32 31-16,32 0 16,-62 31-16</inkml:trace>
        </inkml:traceGroup>
        <inkml:traceGroup>
          <inkml:annotationXML>
            <emma:emma xmlns:emma="http://www.w3.org/2003/04/emma" version="1.0">
              <emma:interpretation id="{6C7C8E43-B29D-4618-B7F4-50AAD2CA212E}" emma:medium="tactile" emma:mode="ink">
                <msink:context xmlns:msink="http://schemas.microsoft.com/ink/2010/main" type="inkWord" rotatedBoundingBox="17704,11872 20889,11696 20972,13186 17786,13362"/>
              </emma:interpretation>
              <emma:one-of disjunction-type="recognition" id="oneOf19">
                <emma:interpretation id="interp31" emma:lang="" emma:confidence="1">
                  <emma:literal/>
                </emma:interpretation>
              </emma:one-of>
            </emma:emma>
          </inkml:annotationXML>
          <inkml:trace contextRef="#ctx0" brushRef="#br1" timeOffset="134934.741">8812 3313 0,'0'0'16,"31"0"-1,-31 0-15,63 0 16,0-31-16,0 31 16,-1 0-16,1 31 15,-32-31 1,63 0-1</inkml:trace>
          <inkml:trace contextRef="#ctx0" brushRef="#br1" timeOffset="135567.7689">9721 3031 0,'32'0'0,"-32"31"0,31 1 16,1 30-1,-1-30-15,0 30 0,-31-30 16,32-1 0,-32 0-16,0-31 15,0 0 16,0-31-15,31-32-16,0 1 16,1-1-16,30 32 15,-30-1 1,-1 1-1,32 31-15,-32 31 16,32 157 15,-32-188-15,-31 32-16,0-32 31,0-32-15,32 1-16,-1 0 15,-31-32-15,31 32 0,1-1 16,-1 32-1,-31 0-15,31 0 16,1 32 0,-1-1-16,-31 0 15,32 1-15,-32-1 16,31 0-16,0 1 31,-31-32-31</inkml:trace>
          <inkml:trace contextRef="#ctx0" brushRef="#br1" timeOffset="135694.7761">10944 3094 0,'32'0'0,"-32"31"0,31 0 16,1-31-16,-1 32 15,0-1-15,-31 0 47,126 1-47,-126-1 0,62 0 0</inkml:trace>
          <inkml:trace contextRef="#ctx0" brushRef="#br1" timeOffset="136623.8047">11572 3031 0,'0'-31'0,"-32"31"0,32 0 15,-31 0-15,-32 31 16,32 0-16,31 1 16,-32-1-16,32 0 0,32 1 31,-1-32-16,1 0-15,-1 0 16,32-32-16,-32 1 16,0 0-16,-31-1 15,32 1-15,-32 0 16,0 31-1,0-32-15,0 64 32,0-1 14,0-62 48,0 31 46,0 0-30,31 31-110,-31 0 15,0 1 1,31-1-16,1 0 0,30 32 15,-30 0 1,31 31 0,-32 63-1,0-1-15,1-30 0,-1-1 16,-31-31-1,-31 0-15,-1 63 16,-30-94 0,-1-32-16,0 1 15,-31-32-15,0 0 16,31-32-1,-31 1-15,31-32 16,1 0-16,62-31 16,31 32-16,0-32 15</inkml:trace>
        </inkml:traceGroup>
        <inkml:traceGroup>
          <inkml:annotationXML>
            <emma:emma xmlns:emma="http://www.w3.org/2003/04/emma" version="1.0">
              <emma:interpretation id="{AEE08EB3-0087-44AE-941D-865482F39ECD}" emma:medium="tactile" emma:mode="ink">
                <msink:context xmlns:msink="http://schemas.microsoft.com/ink/2010/main" type="inkWord" rotatedBoundingBox="21901,11719 22405,11691 22423,12020 21919,12047"/>
              </emma:interpretation>
              <emma:one-of disjunction-type="recognition" id="oneOf20">
                <emma:interpretation id="interp32" emma:lang="" emma:confidence="1">
                  <emma:literal/>
                </emma:interpretation>
              </emma:one-of>
            </emma:emma>
          </inkml:annotationXML>
          <inkml:trace contextRef="#ctx0" brushRef="#br1" timeOffset="137329.8244">13516 3188 0,'0'0'15,"-63"0"-15,32 0 16,-32 31-16,0-31 16,-31 0-16,32 31 15,-1-31-15,0 0 0,63 0 16,0-31-1</inkml:trace>
          <inkml:trace contextRef="#ctx0" brushRef="#br1" timeOffset="137476.8329">13484 2905 0,'0'0'0,"-62"0"16,-1 32-1,0-32-15,1 31 16,-1-31-16,0 0 15,32 0 1,-1 0-16,1 0 16,31 0-16</inkml:trace>
        </inkml:traceGroup>
        <inkml:traceGroup>
          <inkml:annotationXML>
            <emma:emma xmlns:emma="http://www.w3.org/2003/04/emma" version="1.0">
              <emma:interpretation id="{1BC22398-4AB1-4162-924F-A2E5DBFB858D}" emma:medium="tactile" emma:mode="ink">
                <msink:context xmlns:msink="http://schemas.microsoft.com/ink/2010/main" type="inkWord" rotatedBoundingBox="23470,11364 23918,11339 23940,11747 23492,11772"/>
              </emma:interpretation>
              <emma:one-of disjunction-type="recognition" id="oneOf21">
                <emma:interpretation id="interp33" emma:lang="" emma:confidence="1">
                  <emma:literal/>
                </emma:interpretation>
              </emma:one-of>
            </emma:emma>
          </inkml:annotationXML>
          <inkml:trace contextRef="#ctx0" brushRef="#br1" timeOffset="138097.8684">14770 2655 0,'-31'0'0,"-1"0"15,1 31-15,0 0 16,-1 1-16,32 30 16,-31 1-1,62-32-15,1 32 16,-1-63-16,32 0 15,31 0-15,-31-31 16,-1-1 0,1 1-16,-63-32 15,0 32-15,0-63 16,-31 31-16,-32 32 15,0-1-15,0 32 16,1 32-16</inkml:trace>
        </inkml:traceGroup>
        <inkml:traceGroup>
          <inkml:annotationXML>
            <emma:emma xmlns:emma="http://www.w3.org/2003/04/emma" version="1.0">
              <emma:interpretation id="{C41E006B-409E-4222-9DF7-A355C28D6AF3}" emma:medium="tactile" emma:mode="ink">
                <msink:context xmlns:msink="http://schemas.microsoft.com/ink/2010/main" type="inkWord" rotatedBoundingBox="25241,11039 27876,11033 27879,12257 25243,12262">
                  <msink:destinationLink direction="with" ref="{1D113263-20D2-4360-977B-FF6EE2EF3132}"/>
                </msink:context>
              </emma:interpretation>
              <emma:one-of disjunction-type="recognition" id="oneOf22">
                <emma:interpretation id="interp34" emma:lang="" emma:confidence="1">
                  <emma:literal/>
                </emma:interpretation>
              </emma:one-of>
            </emma:emma>
          </inkml:annotationXML>
          <inkml:trace contextRef="#ctx0" brushRef="#br0" timeOffset="1.34467E6">17875 3250 0,'31'-31'16,"0"31"-16,-31-31 15,32 31 1,-1-32-1,63-93 1,-63 62-16,32 0 16,-31-31-16,30 0 15,1 0 1,0-31-1,-63 156 17,0 0-32,0 32 15,0 0 1,0 0-16,0-1 15,31 1-15,0-32 16,-31 32 0,32-31-16,-1-1 15,0 0-15,-31 1 16,63-32-16,-31 0 15,-32-32-15,31 32 16,0-62 0,1-1-1,30-125 1,1 62-16,31-62 31,-94 157-31,0-1 16,0 32-1,0 0 32,0 32-47</inkml:trace>
          <inkml:trace contextRef="#ctx0" brushRef="#br0" timeOffset="1.3433E6">16338 3156 0,'31'0'0,"63"-31"16,189 0 31,-221-1-32,32 32-15,-31 0 16,0-31-16,0 31 31,-95-31-31</inkml:trace>
          <inkml:trace contextRef="#ctx0" brushRef="#br0" timeOffset="1.34354E6">16495 2560 0,'0'0'0,"31"-31"15,-31 31-15,32 0 16,-1 0-16,0 0 16,1 31-1,30-31-15,32 0 16,-31 0-16,31 0 15,0 0-15,0 0 16,-31-31-16</inkml:trace>
          <inkml:trace contextRef="#ctx0" brushRef="#br0" timeOffset="1.344E6">16902 2247 0,'32'0'15,"-1"0"1,1 31-16,30-31 16,1 32-1,156 62 1,-156-63-1,0 0-15,0 1 16,-32 30 0,0-30-16,1-1 15,-32 32-15,-32 0 16,1 31-16,0 0 15,-63-31-15,31 31 16,0-32-16,-31 1 16,31 0-16,32-32 15,0 0 1,31 32-16,-32-31 15,32-32-15,32 31 16,30-31-16,-30 0 16</inkml:trace>
        </inkml:traceGroup>
        <inkml:traceGroup>
          <inkml:annotationXML>
            <emma:emma xmlns:emma="http://www.w3.org/2003/04/emma" version="1.0">
              <emma:interpretation id="{4BC97826-9FEF-4014-BA29-FEDEFE6AC814}" emma:medium="tactile" emma:mode="ink">
                <msink:context xmlns:msink="http://schemas.microsoft.com/ink/2010/main" type="inkWord" rotatedBoundingBox="28324,10750 30541,10628 30603,11747 28386,11870"/>
              </emma:interpretation>
              <emma:one-of disjunction-type="recognition" id="oneOf23">
                <emma:interpretation id="interp35" emma:lang="" emma:confidence="0">
                  <emma:literal>v</emma:literal>
                </emma:interpretation>
                <emma:interpretation id="interp36" emma:lang="" emma:confidence="0">
                  <emma:literal>V</emma:literal>
                </emma:interpretation>
                <emma:interpretation id="interp37" emma:lang="" emma:confidence="0">
                  <emma:literal>/</emma:literal>
                </emma:interpretation>
                <emma:interpretation id="interp38" emma:lang="" emma:confidence="0">
                  <emma:literal>•</emma:literal>
                </emma:interpretation>
                <emma:interpretation id="interp39" emma:lang="" emma:confidence="0">
                  <emma:literal>:</emma:literal>
                </emma:interpretation>
              </emma:one-of>
            </emma:emma>
          </inkml:annotationXML>
          <inkml:trace contextRef="#ctx0" brushRef="#br0" timeOffset="1.34705E6">20321 2498 0,'-32'0'63,"32"31"-48,-31 95 1,31-1 15,0 0-15,0-62-16,31-31 0,-31-32 15,0 31-15,32-31 32,-32 0-32,31 0 15,32-31-15,-1-32 16,189-219 15,-94 125-31,157-94 31,-64 31-31,-124 64 31,-95 156-31,-31-32 16,32 64 109,-64-32-110</inkml:trace>
          <inkml:trace contextRef="#ctx0" brushRef="#br0" timeOffset="1.34504E6">19756 2937 0,'-31'0'31,"-1"0"-15,1 0-16,0 0 15,-95 0 17,95 0-32,31-32 15,0 32-15</inkml:trace>
          <inkml:trace contextRef="#ctx0" brushRef="#br0" timeOffset="1.34524E6">19976 2529 0,'-32'0'16,"1"0"-1,-1 0 1,32-31-16,-62 31 16,30 0-16,1 0 15,0 0-15,-1 0 16,1 0-16,0 0 15,31 0 1</inkml:trace>
        </inkml:traceGroup>
      </inkml:traceGroup>
    </inkml:traceGroup>
    <inkml:traceGroup>
      <inkml:annotationXML>
        <emma:emma xmlns:emma="http://www.w3.org/2003/04/emma" version="1.0">
          <emma:interpretation id="{6EA5DB0A-99E2-4C9C-B425-BDEB24C8FC98}" emma:medium="tactile" emma:mode="ink">
            <msink:context xmlns:msink="http://schemas.microsoft.com/ink/2010/main" type="paragraph" rotatedBoundingBox="9785,14629 14560,12510 15206,13966 10431,16085" alignmentLevel="3"/>
          </emma:interpretation>
        </emma:emma>
      </inkml:annotationXML>
      <inkml:traceGroup>
        <inkml:annotationXML>
          <emma:emma xmlns:emma="http://www.w3.org/2003/04/emma" version="1.0">
            <emma:interpretation id="{BB1AE8AB-6145-4481-AB1E-C4A29125E9A6}" emma:medium="tactile" emma:mode="ink">
              <msink:context xmlns:msink="http://schemas.microsoft.com/ink/2010/main" type="inkBullet" rotatedBoundingBox="9785,14629 11370,13925 12009,15365 10424,16069"/>
            </emma:interpretation>
          </emma:emma>
        </inkml:annotationXML>
        <inkml:trace contextRef="#ctx0" brushRef="#br0" timeOffset="1.33913E6">1945 5383 0,'-32'0'0,"-187"94"32,62 0-17,63 0-15,0 0 16,31 0-1,-31 188 17,220 408 14,-32-627-46,470 0 47,-439-63-47,1-32 16,-1 1-16,-31 0 15,1-1-15,-33-31 16,1-31 15,-32 32-31,-31-32 0,32-32 16,-32 1-16,31-32 15,-31 0-15,0 32 16,-31 31-16,-1 31 16,-30-31-1,-1 63 1,-31-32-16,0 31 15,-32 1-15,1 31 16,-1 31-16,64 32 16,-64-31-1</inkml:trace>
        <inkml:trace contextRef="#ctx0" brushRef="#br0" timeOffset="1.33854E6">2164 5822 0,'-31'0'0,"-32"31"31,0-31-15,1 0-16,-1 0 16,0 0-16,1 0 15,30 0 1,1 0-16,-1 0 0,32 0 15</inkml:trace>
        <inkml:trace contextRef="#ctx0" brushRef="#br0" timeOffset="1.33846E6">2164 6637 0,'0'31'16,"-31"-31"-1,-1 0-15,-62 0 31,-94 0 1,157 0-17,0 0 1,-1 0-16,32 0 15,0-31 79,188-251-63</inkml:trace>
        <inkml:trace contextRef="#ctx0" brushRef="#br0" timeOffset="1.338E6">1882 5916 0,'0'0'15,"0"0"17,0 31-32,0 32 15,0 0-15,0-1 16,0 32-16,0 0 15,0-31-15,0 0 16,0 0 0,0-1-16,31-30 15,-31-1-15,0-31 16,0 0-16,32 0 47</inkml:trace>
      </inkml:traceGroup>
      <inkml:traceGroup>
        <inkml:annotationXML>
          <emma:emma xmlns:emma="http://www.w3.org/2003/04/emma" version="1.0">
            <emma:interpretation id="{7E54DB60-23C4-4563-B808-94171CABB206}" emma:medium="tactile" emma:mode="ink">
              <msink:context xmlns:msink="http://schemas.microsoft.com/ink/2010/main" type="line" rotatedBoundingBox="11533,14195 14687,12796 15206,13966 12052,15366"/>
            </emma:interpretation>
          </emma:emma>
        </inkml:annotationXML>
        <inkml:traceGroup>
          <inkml:annotationXML>
            <emma:emma xmlns:emma="http://www.w3.org/2003/04/emma" version="1.0">
              <emma:interpretation id="{A64B2EE6-4B8F-47CE-BEE1-8D8D6A3DA404}" emma:medium="tactile" emma:mode="ink">
                <msink:context xmlns:msink="http://schemas.microsoft.com/ink/2010/main" type="inkWord" rotatedBoundingBox="11533,14195 14687,12796 15206,13966 12052,15366"/>
              </emma:interpretation>
              <emma:one-of disjunction-type="recognition" id="oneOf24">
                <emma:interpretation id="interp40" emma:lang="" emma:confidence="0">
                  <emma:literal>I</emma:literal>
                </emma:interpretation>
                <emma:interpretation id="interp41" emma:lang="" emma:confidence="0">
                  <emma:literal>m</emma:literal>
                </emma:interpretation>
                <emma:interpretation id="interp42" emma:lang="" emma:confidence="0">
                  <emma:literal>M</emma:literal>
                </emma:interpretation>
                <emma:interpretation id="interp43" emma:lang="" emma:confidence="0">
                  <emma:literal>v</emma:literal>
                </emma:interpretation>
                <emma:interpretation id="interp44" emma:lang="" emma:confidence="0">
                  <emma:literal>N</emma:literal>
                </emma:interpretation>
              </emma:one-of>
            </emma:emma>
          </inkml:annotationXML>
          <inkml:trace contextRef="#ctx0" brushRef="#br0" timeOffset="1.34106E6">2980 6198 0,'31'0'16,"0"-31"-1,1 31-15,720 0 110,-407-94-95,-251 94 1,63-63-1,-94 32 1,-1-1-16,1 1 16,0-1-1,0 1-15,-1 0 16,1-1-16,-32 1 15,32 0-15,-32-1 16,1 1-16,-1 0 16,1-1-16,-1 1 15,0 0-15,1-1 16,-1 1-1,-31-1-15,31 32 16,-31-31-16,32 0 16,-32-1-16,0 1 15,31 0 1,-31-1-16,0 1 15,31-32 1,1 0 0,-32 63-1,0-31 1,31-32-1,0 63 1,-31-31 0,0 31-16,0-31 15,32 31-15,-32-32 16,0 32-16,0 0 15,0-31-15,31 0 16,-31 31-16,32-32 16,-32 32-16,31-62 15,-31 30 1,31 32-16,-31-31 15,0-1 1,0 32 0,0-31-16,0 0 31,0-1-31,0 32 15,32-31-15,-32 0 16,0 31 0,0-32-16,0 1 15,0 31 1,62-125 15,-62 93-15,32 1-16,-32 31 15,0-32-15,0 1 16,31 0-1,-31-1-15,0 32 16,31-31 0,-62 31 93,0 0-109,-63 63 15,-63 94 17,125-126-1,32-31 0,32 0-31,-32-31 16,0-1-16,31 1 15,1-1-15,-32 1 16,31 0-16,0-1 15,1 1 1,-1 0 31,-31 31-47,63 62 31,-63-30-31,31 30 16,0-30-1,32 31 1,0 31-1,31-32 32,-125-62-16,31 0 1,-32-94-17</inkml:trace>
        </inkml:traceGroup>
      </inkml:traceGroup>
    </inkml:traceGroup>
  </inkml:traceGroup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8:44.33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E76D8917-FBA0-44B6-9BAE-87AC0758B287}" emma:medium="tactile" emma:mode="ink">
          <msink:context xmlns:msink="http://schemas.microsoft.com/ink/2010/main" type="inkDrawing" rotatedBoundingBox="6272,3485 9091,2904 9546,5111 6727,5692" semanticType="enclosure" shapeName="Other"/>
        </emma:interpretation>
      </emma:emma>
    </inkml:annotationXML>
    <inkml:trace contextRef="#ctx0" brushRef="#br0">4328-4829 0,'-32'0'0,"-31"0"16,1 0-1,-32 31-15,31-31 16,0 0-16,32 0 16,-1 0-1,64-31 1,31 31-1</inkml:trace>
  </inkml:traceGroup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1:23.799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1D113263-20D2-4360-977B-FF6EE2EF3132}" emma:medium="tactile" emma:mode="ink">
          <msink:context xmlns:msink="http://schemas.microsoft.com/ink/2010/main" type="inkDrawing" rotatedBoundingBox="18850,10087 27511,10196 27500,11069 18839,10959" semanticType="callout" shapeName="Other">
            <msink:sourceLink direction="with" ref="{C41E006B-409E-4222-9DF7-A355C28D6AF3}"/>
            <msink:sourceLink direction="with" ref="{E02782EB-AC41-4DD9-A675-EA8A7CA52F80}"/>
          </msink:context>
        </emma:interpretation>
      </emma:emma>
    </inkml:annotationXML>
    <inkml:trace contextRef="#ctx0" brushRef="#br0">8655 940 0,'0'0'31,"-32"-31"-15,32 31 0,0 0-16,0-31 15,-31-158 32,0 158-31,-1-32-16,-30 1 15,-1-1-15,0 32 0,-31-32 16,31 31-1,-31 1-15,0 0 16,0 31-16,0-32 16,31 32-16,-31-31 15,32 31 1,-32-31-16,-1 31 15,1-32-15,-31 32 16,31 0-16,0-31 16,0 31-1,0-31-15,0 31 31,-95-32-31,-406 32 47,407-31-31,-1 31-1,95 0-15,-313 0 47,313 31-47,-1-31 0,1 0 16,32 0-1,-1 0-15,0 32 16,-31-32-16,0 0 16,0 0-1,0 0-15,-314 62 31,346-62-15,-1 32-16,-31-32 16,31 0-16,0 31 15,-31-31 1,0 31-16,0-31 15,0 0 1,0 32-16,31-32 0,-31 0 16,32 31-1,-64 0 1,32-31-16,31 32 15,-31-32-15,-188 31 32,188-31-17,31 0-15,0 0 0,1 0 16,-64 0-1,64 0 1,30 0 0,-30 0-16,30 0 15,-31 0 1,1 32-16,30-32 15,-30 0-15,30 0 0,1 0 16,31 0-16,-31 0 0,-1-32 16,1 32-16,-32 0 15,32 0 1,-32 0-16,0 0 15,32 0 1,0 0-16,-32-31 31,-31 31-31,94-32 16,-31 32-16,31 0 15,-32 0-15,32 0 16,-31 0-16,31-31 16,0 31-1,-32-31-15,-30-1 47,30 1-31,1 31-16,31 0 31,0 0-16,-31-31 1,31 31-16,-32 0 16,1-32-16,31 32 15,-31-31-15,-1 31 16,1-31-16,0 31 15,31 0 1,-32-32-16,32 32 16,0 0 46,-31 32-62,-1-1 16,32 0-1,-31 1 1,0 62-1,31-63 1,0 0-16,-32 1 16,32-1-16,0-31 15,0 32-15,0-64 31,0 32-15,-31-31 0,31-32-16,0 32 0,31-126 31,1 94-16,-1 32 1,-31 31-16,0-31 16,31 31 30,-31 0-46,32 31 16,31-31-16,-32 0 16,32 31-16,-32-31 15,0 0-15,1 0 16,-1 0-1,0 0-15,1 0 16,-1 0-16,-31 0 16,-31-31 46</inkml:trace>
  </inkml:traceGroup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1:25.80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 contextRef="#ctx0" brushRef="#br0">346 7 0,'-32'0'16,"-31"31"-1,32 0 1,-32 32-16,1 0 0,30 62 16,-30 32-1,62 0-15,0-63 16,31 0-1,0 0 1,63-31-16,0-1 0,1-30 16,30-32-16,32 0 15,-32-32 1,-31-30-16,32-1 15,-64 0-15,-30-31 16,-1 0-16,-62-282 31,-1 250-31,1 64 16,-32-1-1,1 32-15,-1 31 16,-31 0-16,0 0 16,0 0 15,31 31-31,32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1:27.59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 contextRef="#ctx0" brushRef="#br0">596 0 0,'-31'0'47,"31"0"-31,-32 0-1,1 32-15,31-32 16,-31 31-16,-1 0 16,-31 32-16,32 0 15,-32 0-15,1-1 16,-32 126 15,94-125-31,-32 31 47,32-94-47,-31 63 47,31-32-32,-32-31 16,32 0 1,32 0-32,-32-31 15,0 0-15,0-1 16,0 1-1,0 0-15,0-32 16,0 31 0,0 1-16,0 0 15,0-1-15,0 1 16,0 31-16,-32-31 15,32-1-15,0 32 16,0 0 0,0 0 93,0 32-94,0-32-15,32 31 16,-32 0 0,-32 95-1,32-63 1,0-32-16,-31 32 15,31-63-15,0 31 16,0 0 0,0-31 30,0 0 17,31 0-63,-31-31 15,63 31 1,31-63 15,-31 63-31,0-31 16,-1 31-16,-30 0 15,-1-31-15,-31 31 16,32 0-16,-32 0 47,0 0 15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1:33.31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 contextRef="#ctx0" brushRef="#br0">27 0 0,'0'31'0,"0"-31"0,0 32 16,0 344 46,0-345-46,0-31-16,0 32 15,31-32 17,-31 0-17,31 0-15,-31 0 16,32 0-1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1:33.69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 contextRef="#ctx0" brushRef="#br0">439 0 0,'-31'31'125,"31"-31"-110,-32 0 1,1 0-1,0 0-15,31 0 16,-94 31 0,62-31 15,1 0-31,0 0 15,-1 0-15,1 0 16,0 0-16,31 0 16,-32 0-16,32-31 31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1:34.41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 contextRef="#ctx0" brushRef="#br0">376 52 0,'0'0'0,"-32"0"15,1 0-15,0 0 16,-220 0 155,251-32-139,-31 95-32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5:22.659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BC8627D2-D5B4-45A6-A350-B4B431520285}" emma:medium="tactile" emma:mode="ink">
          <msink:context xmlns:msink="http://schemas.microsoft.com/ink/2010/main" type="writingRegion" rotatedBoundingBox="5292,1049 8774,8650 7141,9398 3658,1798"/>
        </emma:interpretation>
      </emma:emma>
    </inkml:annotationXML>
    <inkml:traceGroup>
      <inkml:annotationXML>
        <emma:emma xmlns:emma="http://www.w3.org/2003/04/emma" version="1.0">
          <emma:interpretation id="{FEBC01F4-5B0C-49AB-9E2D-EAF8AA5F5AAB}" emma:medium="tactile" emma:mode="ink">
            <msink:context xmlns:msink="http://schemas.microsoft.com/ink/2010/main" type="paragraph" rotatedBoundingBox="5292,1049 8774,8650 7141,9398 3658,179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1A8266E-425B-4343-BA4C-0C6A8CE6C8FE}" emma:medium="tactile" emma:mode="ink">
              <msink:context xmlns:msink="http://schemas.microsoft.com/ink/2010/main" type="line" rotatedBoundingBox="5292,1049 8774,8650 7141,9398 3658,1798"/>
            </emma:interpretation>
          </emma:emma>
        </inkml:annotationXML>
        <inkml:traceGroup>
          <inkml:annotationXML>
            <emma:emma xmlns:emma="http://www.w3.org/2003/04/emma" version="1.0">
              <emma:interpretation id="{6ED2B909-31AF-4B6A-98A2-68CEB87E87A9}" emma:medium="tactile" emma:mode="ink">
                <msink:context xmlns:msink="http://schemas.microsoft.com/ink/2010/main" type="inkWord" rotatedBoundingBox="4900,1229 5548,2642 4535,3106 3888,169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-352-1099 0,'0'-31'16,"0"31"-1,32 0-15,-32 0 16,31 0-1,0-32-15,-31 32 16,32 0-16,-1-62 16</inkml:trace>
          <inkml:trace contextRef="#ctx0" brushRef="#br1" timeOffset="-204490.5587">-979-2008 0,'-31'0'0,"-1"31"16,-30-31-16,-1 0 16,-31 32-16,0-32 15,0 31-15,31-31 16,0 31-16,32-31 15,0 0 1,-1 0-16,32 0 16,0 0 30,32 0-46</inkml:trace>
          <inkml:trace contextRef="#ctx0" brushRef="#br1" timeOffset="-205073.5826">-1418-1883 0,'0'0'47,"31"32"-47,126 344 78,-157-282-62,0-63-16,32 1 15,-32-32-15,0 31 16,62-31-1,-124-63-15</inkml:trace>
          <inkml:trace contextRef="#ctx0" brushRef="#br0" timeOffset="-543.0271">-414-1318 0,'0'31'47,"0"-31"-47,-32 0 15,32 31-15,0 1 16,0-1-16,0 32 15,0-32-15,0 63 63,126 32-63,-126-95 15,62-31-15,-30 0 16,-1 0-16,0-31 16,1-1-16,-1 1 15,0 0 1,-31-1-16,0-30 15,-31 30-15,0-31 16,-32 32-16,32-32 16,-1 32-16,1 31 15,0-31-15,-1 31 16,32 0-16,0-32 15,-31 64 1,31-32 0,0 0-1</inkml:trace>
        </inkml:traceGroup>
        <inkml:traceGroup>
          <inkml:annotationXML>
            <emma:emma xmlns:emma="http://www.w3.org/2003/04/emma" version="1.0">
              <emma:interpretation id="{4564CF00-454F-4E85-8A28-BE8FB0829C10}" emma:medium="tactile" emma:mode="ink">
                <msink:context xmlns:msink="http://schemas.microsoft.com/ink/2010/main" type="inkWord" rotatedBoundingBox="5635,3047 6316,4533 5736,4798 5055,3313">
                  <msink:destinationLink direction="with" ref="{5C97511C-D3B3-4CCF-A502-9393A256B1F6}"/>
                </msink:context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1" timeOffset="-214066.9592">56 406 0,'0'0'31,"0"32"-15,31-1-1,-31 0 1,0 64-1,32-64-15,-32 0 16,62 1-16,-62-1 16</inkml:trace>
          <inkml:trace contextRef="#ctx0" brushRef="#br1" timeOffset="-213866.9477">150 1065 0,'0'-31'0,"0"31"15,0 31 1,0 0-16,0 1 16,0-1-16,31 0 15,-31-31 1,0 32-16</inkml:trace>
          <inkml:trace contextRef="#ctx0" brushRef="#br0" timeOffset="-226526.4871">181 438 0,'0'0'0,"0"0"0,-31 31 16,31-31 0,0 0-1,-31-63 16,31 1-15,0 62-16,31-32 16,-31 64-1,0-32 1,0 31-16,0 0 15,-31-31-15,31 32 16,0-64 0,0-30 15,0 30-16,0 32-15,31-31 16,-31 62 0,31-31-16,-31 94 15</inkml:trace>
          <inkml:trace contextRef="#ctx0" brushRef="#br0" timeOffset="-231640.687">275 187 0,'0'-32'0,"-31"32"0,31-31 15,-31 0 1,-1 31 0,1 0-16,0-32 15,-1 32-15,1-31 16,31 31-16,-31 0 15,31 0 1,-32-31-16,64 93 125</inkml:trace>
          <inkml:trace contextRef="#ctx0" brushRef="#br0" timeOffset="-1403.0546">119-440 0,'0'0'31,"0"0"-31,-32 0 31,32 0-31,-31 0 16,31 0-1,0 0-15,-31 0 16,-1 0-16,32 0 16,-31 31-16,-1-31 15,32 0 1,-31 0-16,0 0 15,-1 31-15,32-31 16,-31 0 0,31 0-16,-31 0 15,31 0-15,-32 32 16,32-32-16,0 0 15,-31 0 1,31 0 0,-31 0-16,31 31 15,-32-31-15,32 0 31,0 0-15,0 31-16,-31-31 16,31 0-1,0 32-15,0-32 16,0 0-1,0 31-15</inkml:trace>
        </inkml:traceGroup>
        <inkml:traceGroup>
          <inkml:annotationXML>
            <emma:emma xmlns:emma="http://www.w3.org/2003/04/emma" version="1.0">
              <emma:interpretation id="{4CF947C9-06CE-4D20-9877-1D0923787D2F}" emma:medium="tactile" emma:mode="ink">
                <msink:context xmlns:msink="http://schemas.microsoft.com/ink/2010/main" type="inkWord" rotatedBoundingBox="6955,4679 7944,6837 6310,7586 5321,5427">
                  <msink:destinationLink direction="with" ref="{5C97511C-D3B3-4CCF-A502-9393A256B1F6}"/>
                </msink:context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1" timeOffset="-213677.9369">181 1661 0,'0'0'16,"0"31"-1,32 0-15,-32 1 16,0 62-16</inkml:trace>
          <inkml:trace contextRef="#ctx0" brushRef="#br0" timeOffset="-7836.3271">213 2037 0,'0'0'78,"31"0"-62,-31 0-1,31 0-15,1 0 0,-1-31 16,0 31-1,32 0-15,-31-32 16,-1 32 0,0-31-16,32 0 15,0-1-15,-1 1 16,-30 31-16,31-32 15,-32 1-15,32 0 16,-32-1-16,0 1 16,-31 31-16,32-31 31,-32-1 0,31 32-31,0 0 16,-31-31-16,0 31 15,32 0 1,-32 0 77,0-31-61,-32 31-32,32 0 0,0-32 15,-31 32 16,31 0-31,0-31 16,0 31-16,31 0 16,1-31-1,-1 31-15,0 0 16,1 0-16,-1 0 15,1 0-15,-1 31 16,-31-31-16,0 31 16,0 1-16,-31-1 15,-1-31 1,1 31-16,31 1 15</inkml:trace>
          <inkml:trace contextRef="#ctx0" brushRef="#br1" timeOffset="-213506.9271">244 2288 0,'0'31'0,"0"1"15,0-1-15,0-31 16,0 31-16,0-62 16</inkml:trace>
          <inkml:trace contextRef="#ctx0" brushRef="#br0" timeOffset="-7195.3044">777 2100 0,'0'0'15,"-31"0"1,31 0 0,-32 0-1,32 31-15,-31 0 16,31 32-1,-31 0-15,31 0 0,0 31 16,0-63 0,31 32-16,0-32 15,1 0 1,-1-31-16,1 0 15,30 0-15,-30 0 16,30-31-16,-30 0 16,-1 31-16,0-63 15,1 32 1,-1-32-1,-31 0-15,0 0 16,-31-31 0,-1 63-16,32 31 15,-62 0-15,30-31 16,1 62-16,-32-31 15,32 31-15,0 1 0,-1-64 16</inkml:trace>
          <inkml:trace contextRef="#ctx0" brushRef="#br0" timeOffset="-6966.2924">1091 2288 0,'-32'0'0,"32"0"16,-62 0 0,30 0-16,-30 31 31,-95 1-16,94-32-15,63 0 16</inkml:trace>
          <inkml:trace contextRef="#ctx0" brushRef="#br1" timeOffset="-213346.918">338 2946 0,'0'0'0,"0"63"16,0-32-16,0 32 15</inkml:trace>
          <inkml:trace contextRef="#ctx0" brushRef="#br1" timeOffset="-187720.8462">1655 2131 0,'0'-31'93,"0"31"-77,0 0 31,32 0-32,-32 0 16,0 0-15,0 31-16,31-31 31,-31 31-31,-31-31 16,31 0-16,0 0 15,0 0 17,-32 0-17,32 0-15,0 0 16,0-31-1,0 0-15,0-1 16,0 1 0,0 31-16,32-31 15,-32 31-15,0 0 16,31 0-16,0 0 15,1 31-15,-32 0 16,0 1-16,31-1 16,-31 0-16,0 1 15,0-1-15,0-31 16,0 0-1,-31 31-15,31-31 16,-32 0 0,32-31-1,-31 31-15,0-31 16,31-1-16,0 1 15,0 0-15,0-1 16,31 1-16,-31 31 16,31-31-1,-31 31-15,32 31 16,-1-31-16,-31 31 15,0 1 1,0-1-16,0 0 16,0 1-16,0-1 15,0-31-15,-31 0 16,-1 0-16,32 0 15,-31 0-15,31-31 16,-31 31 0,-1-32-16,32 1 15,0 0-15,32-1 16,-32 1-16,0 31 15,31-31-15,0 31 16,1 0-16,-1 0 16,-31 62-16</inkml:trace>
          <inkml:trace contextRef="#ctx0" brushRef="#br1" timeOffset="-185914.7646">1687 2162 0,'0'0'16,"0"0"-1,0-31 1,-32 0 124,95 156-124,-63-62-16,0-32 15,0 32-15,0-32 16,0 1-16,31-1 16,-31 0-16,0 1 15,0-1-15,0 0 16,32 1-16,-32 30 15,0-30 1,0-1 0,0 32-16,0 0 15,0-32-15,0 32 16,0-32-16,0 0 15,0-31-15,0 32 16,0-1-16,0-31 16,0 32-16,0-1 15,0 0-15,0 1 16,31-32-1,-31 31-15,0 0 16,0-31-16,0 32 16,0-32-16,0 0 15,0 31-15,0-31 16,0 31-16,0-31 15,0 32-15,31-32 16,-31 31 0,0-31-16,0 31 15,0-31-15,0 32 16,0-32-16,0 0 15,0 0 48,0-32-48,0 32 1,0-31-16,32 0 16,-32-1-16,31 32 15,-31-31-15,0 0 16,31-1-16,-31 32 15,32 0 1,-32-31-16,0 31 16,31-31-1,-31 62 32,0-31-47,0 31 16,0-31-16,-31 32 15,31-1 1,0-31-16,-32 31 15,32 1-15,-31-32 16,0 0-16,31 31 16,-32-62-1,1 31-15,0 0 16,-1 0-16,1-32 15,0 32-15,-1-31 16,32 31 0,0 0-1</inkml:trace>
        </inkml:traceGroup>
        <inkml:traceGroup>
          <inkml:annotationXML>
            <emma:emma xmlns:emma="http://www.w3.org/2003/04/emma" version="1.0">
              <emma:interpretation id="{92525B8C-E850-4747-B2BF-D5766C58FEA4}" emma:medium="tactile" emma:mode="ink">
                <msink:context xmlns:msink="http://schemas.microsoft.com/ink/2010/main" type="inkWord" rotatedBoundingBox="7568,7364 8264,8883 7289,9330 6593,7811"/>
              </emma:interpretation>
              <emma:one-of disjunction-type="recognition" id="oneOf3">
                <emma:interpretation id="interp3" emma:lang="" emma:confidence="1">
                  <emma:literal>mg</emma:literal>
                </emma:interpretation>
                <emma:interpretation id="interp4" emma:lang="" emma:confidence="0">
                  <emma:literal>my</emma:literal>
                </emma:interpretation>
                <emma:interpretation id="interp5" emma:lang="" emma:confidence="0">
                  <emma:literal>m g</emma:literal>
                </emma:interpretation>
                <emma:interpretation id="interp6" emma:lang="" emma:confidence="0">
                  <emma:literal>may</emma:literal>
                </emma:interpretation>
                <emma:interpretation id="interp7" emma:lang="" emma:confidence="0">
                  <emma:literal>mog</emma:literal>
                </emma:interpretation>
              </emma:one-of>
            </emma:emma>
          </inkml:annotationXML>
          <inkml:trace contextRef="#ctx0" brushRef="#br1" timeOffset="-184151.6833">2094 4138 0,'-31'0'16,"-1"31"-16,1-31 15,0 0 1,-1 32-16,1-1 15,31 0-15,0 1 16,0-1-16,0 0 16,31-31-1,1 32-15,-32-32 16,62-32-16,-30 1 15,-1 0 1,1-1-16,-32 1 16,31-32-16,-31 32 15,0 31-15,0-31 16,0 31-16,0 0 125,0 0-110,0 31 32,-31-31-16,62 31-31,-62-31 16,31 0-16,0 32 15,31-32-15,-31 31 16,0 0 0,0 1-16,31-1 15,-31 32-15,0 0 16,0-1-16,32 32 15,-32 0-15,0-31 16,0 31-16,31-31 16,-62 31-16,31-31 15,0 31 1,-32 0-16,1 0 15,0 0-15,-1 0 16,-31-63 0,1 32-16,-1-31 0,0-32 15,1 0-15,-1-32 16,0-31-16,32 1 15,-1-32-15,32-32 16</inkml:trace>
          <inkml:trace contextRef="#ctx0" brushRef="#br1" timeOffset="-184878.7249">1248 4138 0,'0'0'31,"0"31"-15,62 126 31,-62-94-47,0 0 0,0-1 15,0-30 1,0-32-16,-31 0 16,31 0-1,-31-32-15,31 1 16,0 0-16,-32-32 15,32 0 1,32 32-16,-32-32 16,0 63-16,31-31 15,0 31 1,1 0-16,-1 31 0,-31-31 62,94 282-31,-94-282-31,0-31 16,0 0-16,0-1 16,0-31-16,0 32 15,31-32 1,-31 1-16,32 30 15,-1 1 1,-31 31 0,0 0-16,31 0 15,-31 31 1,32 1-16,-32-1 15,0 0-15,0 1 16,31-1-16,-31 63 94,32-62-63,-32-64-16,313-187-15,-282 219 0</inkml:trace>
        </inkml:traceGroup>
      </inkml:traceGroup>
    </inkml:traceGroup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03.82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F3C0ED8-9434-4439-9DA9-75DECAC07339}" emma:medium="tactile" emma:mode="ink">
          <msink:context xmlns:msink="http://schemas.microsoft.com/ink/2010/main" type="inkDrawing"/>
        </emma:interpretation>
      </emma:emma>
    </inkml:annotationXML>
    <inkml:trace contextRef="#ctx0" brushRef="#br0">0 41 0,'31'0'15,"157"-32"16,-125 32-31,0 0 16,-1 32 0</inkml:trace>
  </inkml:traceGroup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6:21.56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D82A7B85-E463-4207-8C67-C54C6819AABF}" emma:medium="tactile" emma:mode="ink">
          <msink:context xmlns:msink="http://schemas.microsoft.com/ink/2010/main" type="writingRegion" rotatedBoundingBox="10585,509 13643,2569 12999,3524 9942,1465"/>
        </emma:interpretation>
      </emma:emma>
    </inkml:annotationXML>
    <inkml:traceGroup>
      <inkml:annotationXML>
        <emma:emma xmlns:emma="http://www.w3.org/2003/04/emma" version="1.0">
          <emma:interpretation id="{E71326AA-0176-42FA-B692-5A3051932F52}" emma:medium="tactile" emma:mode="ink">
            <msink:context xmlns:msink="http://schemas.microsoft.com/ink/2010/main" type="paragraph" rotatedBoundingBox="10585,509 13643,2569 12999,3524 9942,146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A692324-E6B9-460E-AFD3-A9CE5F0792CE}" emma:medium="tactile" emma:mode="ink">
              <msink:context xmlns:msink="http://schemas.microsoft.com/ink/2010/main" type="line" rotatedBoundingBox="10585,509 13643,2569 12999,3524 9942,1465"/>
            </emma:interpretation>
          </emma:emma>
        </inkml:annotationXML>
        <inkml:traceGroup>
          <inkml:annotationXML>
            <emma:emma xmlns:emma="http://www.w3.org/2003/04/emma" version="1.0">
              <emma:interpretation id="{283F1F6C-46C5-4ABF-BC98-F1F690340EB8}" emma:medium="tactile" emma:mode="ink">
                <msink:context xmlns:msink="http://schemas.microsoft.com/ink/2010/main" type="inkWord" rotatedBoundingBox="10585,509 13643,2569 12999,3524 9942,1465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7456-942 0,'0'-31'15,"0"31"-15,32 0 16,-1 31-16,-31-31 16,31 63-16,-31-32 15,0 63-15,0-31 16,-31 0-1,31-1-15,0-30 16,0-1 0,0-62-1,0-1 1,31-30-16,-31-1 15,32 0-15,-1 0 16,1-31 0,-1 32-16,0 30 15,-31 1-15,-31 62 31,0 32 1,-1 62-32,32-93 15,0 30 1,32-62-16,-32 32 0,31-1 15,0-31 32,63-31-47,0-1 0</inkml:trace>
          <inkml:trace contextRef="#ctx0" brushRef="#br0" timeOffset="1022.0445">4760-2573 0,'0'-31'0,"0"31"15,0-31 1,0-1-16,31 1 15,-31 31-15,0 0 32,0 0-32,31 0 15,1 0-15,-1 31 16,0-31-1,1 32-15,-1-32 16,0 0-16,-31 31 16,32-31-16,-1-31 15,1-1 1,-1 32-1,0-31-15,-31 0 16,32 31-16,-32 0 16,0 0-1,31 0-15,0 31 16,1 0-16,-32 32 15,31 0-15,-31 31 16,31-32 0,-31 1-1,-31 0-15,31 0 0,-31-32 16,-1-31-16,-30 31 15,-1-31-15,32-31 32,-32 31-32,31-31 0,1 31 15</inkml:trace>
          <inkml:trace contextRef="#ctx0" brushRef="#br0" timeOffset="-550.0314">5669-2604 0,'0'-31'15,"0"62"32,0 0-31,31 32-16,-31 62 15,0 1-15,0 31 16,0-32-16,0 1 16,32-32-1,-32 31-15,0-31 16,0-31-16,31 31 15,-31-31-15,0-1 16,0-30 0,0-1-16,31 0 15,-31-31-15,0 0 125,32 0-109,-1 0-1,32 0-15,62 0 16,1 0-16,-1-31 15,1 0-15,-1 31 16,-31-32-16,32 32 16,-32-31-16,0 31 15,0 0 1,0 0-16,-31 0 0,-32 0 15,-31 0 1,0 0 31,-31-31-47,31 31 15,-32-32-15,1 1 32,-32 31-32,32-31 15,31 31-15,-32-32 16,1 32-16,31 0 15,0 0 32,63 0-47,-32 0 16,32 32-1,-32-32-15,32 0 16,-32 31-16,-31 0 16,0 1-16,-31-1 15,0 0-15,-32 32 16,-31-32-16,31 32 15,32-31-15,-32-32 16,63 31 0,-31-31-16,31-31 15</inkml:trace>
        </inkml:traceGroup>
      </inkml:traceGroup>
    </inkml:traceGroup>
  </inkml:traceGroup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1:43.83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213F87E-8846-4317-8E34-595C64671240}" emma:medium="tactile" emma:mode="ink">
          <msink:context xmlns:msink="http://schemas.microsoft.com/ink/2010/main" type="inkDrawing" rotatedBoundingBox="16935,2477 21220,6782 20672,7328 16387,3022" semanticType="enclosure" shapeName="Other">
            <msink:sourceLink direction="with" ref="{873DD2E6-66B3-48AB-B7C5-810D06C3F8A0}"/>
            <msink:sourceLink direction="with" ref="{23581B38-F710-4A4C-B3A0-542AFCBB613D}"/>
            <msink:sourceLink direction="with" ref="{DF443BAC-DBF9-4530-877E-FD2698346C4D}"/>
            <msink:destinationLink direction="from" ref="{405DD8FF-FB90-4FA1-9214-23E3EC14DE08}"/>
          </msink:context>
        </emma:interpretation>
      </emma:emma>
    </inkml:annotationXML>
    <inkml:trace contextRef="#ctx0" brushRef="#br0">401 218 0,'-32'0'62,"32"0"-46,0-31-1,0 31 1,-31-32-16,31 32 16,0 0-1,0-31-15,0 31 16,-31-31-16,31 31 15,-32 0 17,32-32-32,-31 32 15,31-31 1,-31 31-16,31 0 15,-32 0 1,32 0 0,-31-31-16,31 31 15,-31 0-15,-1 0 16,32 0-16,-31 0 15,31 0-15,-31 0 16,-1 0 15,1 31-15,-1-31-16,1 0 15,31 31-15,-31-31 0,-1 32 16,32-32-16,-31 31 16,31-31-1,-31 0-15,31 31 16,0 1-1,-32-32 1,32 31-16,0-31 16,0 32-16,0-1 15,0-31-15,0 31 16,0 1-16,32-1 15,-32 0-15,0 1 16,0-1-16,31-31 16,-31 31-16,31 1 15,1-1-15,-32 1 31,31-32-31,0 31 0,1 0 16,-1-31 0,1 32-16,-32-32 0,31 31 15,0-31-15,1 31 16,-1 1-16,-31-32 15,31 31 1,1 0-16,-32-31 16,31 32-1,32 30 1,-32-30-16,-31-1 0,31 1 15,1 30 1,-1-30-16,-31-1 16,32 32-16,-1-32 15,0 32 1,1-1-16,-1-30 15,0-1-15,1 32 16,30-32-16,-30 1 16,93 30 15,-31 1-16,-62 0-15,30-32 0,1 32 16,-32 0-16,32-32 16,-31 32-1,62 62 1,-32-62-16,-30-1 0,-1 1 15,32-31 1,-1 30 0,1-30-16,0 30 15,0-30-15,-1-1 16,1 32-16,0-32 15,-1 32 1,409 439 46,-408-471-46,-32 32 0,32-32-16,-1 0 15,1 32-15,0-32 16,-32 32-16,32 0 15,0-32-15,-1 32 16,1-32-16,0 32 16,-1 0-16,-30-32 15,-1 0 1,32 1-16,-32-1 15,-31 1-15,32-1 16,-1 0-16,0 1 16,1-1-1,-32-31-15,31 31 16,-31 1-1,31-32-15,1 31 16,-1 0-16,-31-31 16,31 32-16,1-32 15,-32 31-15,31 0 16,1-31-16,-32 32 15,31-32-15,-31 0 16,31 31 0,-31-31-16,32 0 15,-32 0 1,0 0-16,31 0 31,-31-31-31,31 31 16,-31 0-1,0 0-15,32 0 16,-32-32-1,31 32-15,0 0 16,1-31-16,-32 31 16,31-31-1,0 31-15,-31 0 16,32-32-16,-1 32 15,-31 0-15,32-31 16,-32 31 31,0 0-16,31 0-15,-31-31-1,0 31 1,31 0 15,-31-32-31,0 32 0,0 0 31,0-31-31,-31 31 16,31 0-16,0-31 15,-31 31 1,31 0-16,-32-32 16,32 32-16,0-31 15,-31 31 1,31-31-16,-32 31 0,1-32 15,31 1-15,-31 31 0,-1-32 32,1 1-32,0 0 15,-1-1-15,-30 1 16,30 0-16,1-1 15,0 1 1,-1 0-16,1-1 16,-63-62-1,62 63 1,1-1-16,31 32 15,-31-31-15,-1 0 16,1 31-16,0-32 16,-1 1-1,1 31-15,0-31 16,-1-1-16,1 32 15,-1-31 1,1 31-16,0-31 0,-1-1 16,-30 32-1,30-31 1,1 0-16,0 31 15,-1-32-15,-31 1 16,32 31-16,0-32 16,-32-30-1,32 30-15,-1 1 0,32 0 16,-31-1-16,0 1 15,-1 0 1,1-1-16,31 1 16,-31-1-1,-1 1-15,32 31 16,-31-31-16,-1-1 15,32 1-15,-31 31 16,31-31-16,-31-1 16,31 32-1,-32-31-15,1 0 16,31 31-16,-31-32 15,31 32-15,-32-31 0,32 31 16,-31-31 0,0 31-16,31-32 15,-32 32 1,32-31-1,-31 31-15,0-32 16,31 1-16,-32 0 16,32-1-16,-31 32 15,-1-31-15,1 0 16,0-1-16,-1 1 15,32 0-15,-31-1 16,0 1-16,-1 0 0,1-1 31,0 1-31,-1-1 16,32 1-16,-31 0 15,0-1-15,-1 1 16,1 0-16,-1-1 16,1 32-16,0-31 15,-1 0 1,32-1-16,-31 1 15,0 0-15,31-1 16,-32 1-16,32-1 16,-31-30-1,0 30-15,-1 1 0,32-32 16,-62 32-16,30 0 15,32-1 1,-31 1 0,-1 0-16,1-1 15,0 1-15,-1-1 16,1 1-16,0 0 15,-1-1-15,32 32 16,-31-31-16,0 0 16,-1-1-1,1 32-15,31-31 16,-31 31-16,-1-31 15,32-1-15,-31 32 0,-1-31 16,32 31 0,-31-31-16,0-1 15,-1 32-15,32-31 16,-31-1-1,0 32-15,-1-31 16,32 0-16,-31-1 16,31-30-16,-31-1 31,31 32-31,-32-1 15,1 1-15,-1-1 0,32 1 16,-31 0 0,0 31-1,31-32-15,-32 32 16</inkml:trace>
  </inkml:traceGroup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3:26.65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2B703ED-D24E-456D-8C61-4E551E7D3605}" emma:medium="tactile" emma:mode="ink">
          <msink:context xmlns:msink="http://schemas.microsoft.com/ink/2010/main" type="inkDrawing" rotatedBoundingBox="18739,4807 20142,3792 20381,4123 18978,5137" semanticType="callout" shapeName="Other">
            <msink:sourceLink direction="with" ref="{CA31B974-26CA-421C-8A82-FA08FB406EE3}"/>
            <msink:sourceLink direction="with" ref="{42A49D67-9F5A-43F1-934D-CD87E48B165D}"/>
          </msink:context>
        </emma:interpretation>
      </emma:emma>
    </inkml:annotationXML>
    <inkml:trace contextRef="#ctx0" brushRef="#br0">2047 2241 0,'0'0'31,"0"31"0,-32-31-15,32 0-1,-31 31 1,31-31 15,31 0 47,-31 0-62,32-31-16,-1 31 15,-31 0-15,31-31 16,-31 31 0,32-32-16,-32 32 0,31 0 15,1-31-15,-1 0 16,-31 31-1,31-32-15,-31 32 16,32-31-16,-1 31 16,-31-31-16,31 31 15,1-32-15,-32 32 16,31-31-16,-31 31 15,0-31-15,31 31 16,-31 0-16,0-32 31,32 32-31,-32-31 0,31 31 16,0-32-1,1 1-15,-32 31 16,31-31-16,1 31 16,-32-32-16,31 32 15,-31-31 48,157-32-48,-157 32 1,31 31-1,-31 0-15,31-31 16,95-1 31,-126 1-47,31 31 15,1-31-15,-1 31 16,-31-32-16,31 32 16,-31 0-1,0 0 1,32-31-16,-32 31 15,31 0 1,-31 0 0,31-32 15,-31 32 16,0 0-32,32 0 1,-32-31-16,31 31 15,-31 0 1,0 0 124,-31-31-140,31 31 16,-32 0-16,1 0 31,31 0-31,-31 0 16,-1 0-16,1 0 15,0 0-15,31 0 16,-32 0-16,32 0 16,0 0-16,-31 0 31,31 0 0,0-32 31,31 32-62,1 0 16,-1 32 0,0-32-16,1 0 0,-1 0 15,0 0 1,1 0-1,-1-32-15,0 32 16,1 0-16,-32 0 16,31 0-1,-31-31 1,0 62 77,-31 1-93,-1 30 16,1 1 0,31-31-16,-31 30 0,31-30 15,0-32 1,-32 31-16,32-31 15,0 31 17,0-93-17</inkml:trace>
  </inkml:traceGroup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4:41.804"/>
    </inkml:context>
    <inkml:brush xml:id="br0">
      <inkml:brushProperty name="width" value="0.07938" units="cm"/>
      <inkml:brushProperty name="height" value="0.07938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405DD8FF-FB90-4FA1-9214-23E3EC14DE08}" emma:medium="tactile" emma:mode="ink">
          <msink:context xmlns:msink="http://schemas.microsoft.com/ink/2010/main" type="inkDrawing" rotatedBoundingBox="19240,4786 23161,4527 23188,4936 19267,5195" semanticType="callout" shapeName="Other">
            <msink:sourceLink direction="from" ref="{4213F87E-8846-4317-8E34-595C64671240}"/>
            <msink:sourceLink direction="to" ref="{1BC6A72C-98D3-4A2D-A085-CDFC3F41CD34}"/>
          </msink:context>
        </emma:interpretation>
      </emma:emma>
    </inkml:annotationXML>
    <inkml:trace contextRef="#ctx0" brushRef="#br0">2392 2335 0,'0'-32'47,"0"32"124,31 0-171,157-31 78,-125 31-78,-32 0 0,32 0 16,0 0-16,-32 0 16,32 0-16,31 0 15,-31 0-15,-1 0 16,32 0-1,-31 0-15,0 0 0,-1 0 16,1-31 0,31 31-1,-31 0-15,31-32 16,0 32-16,-31-31 15,31 31-15,-31 0 16,31-31-16,-32 31 16,1 0-1,0 0-15,-32 0 16,32 0-16,31 0 31,345-32 16,-376 32-32,-1 0-15,1 0 16,125 0 15,-125 0-31,0 0 0,-1-31 16,-30 31-16,-1 0 15,1 0 1,-1 0-16,-31 0 31,0 0-31,31 0 16,1 0 15,-32 0-15,31 0 30,32 0-46,-63 0 0,31 0 16,-31 0 0,0 0-16,31 0 15,-31 0 16,32 0 16,-32 0-31,31 0-16,-31 0 15,31 0-15,64 0 32,-64 0-17,-31 0-15,31 0 16,63 0 46,-94 0 47,0 0-77,-31 0-32,31-31 15,-31 31-15,31-32 16,-32 32-16,32-31 15,-31 31 1,31 0 0,-31-31-16,31 31 15,-32-32 16,1 32-31,31 0 16,0-31-16,0 31 31,0 0 78,0 31-109,31-31 16,1 0 15,62 63-15,-63-63-16,0 31 15,32-31 1,-32 32-16,-31-32 16,0 0 46,0 0-46,-31 31-16,0-31 15,-1 31-15,-30 1 16,30 30-16,1-30 15,31-32-15,-31 31 0,31 0 16,0-31 0,-32-31 30</inkml:trace>
  </inkml:traceGroup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3:09.84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23581B38-F710-4A4C-B3A0-542AFCBB613D}" emma:medium="tactile" emma:mode="ink">
          <msink:context xmlns:msink="http://schemas.microsoft.com/ink/2010/main" type="writingRegion" rotatedBoundingBox="18752,4892 18940,4892 18940,5111 18752,5111">
            <msink:destinationLink direction="with" ref="{4213F87E-8846-4317-8E34-595C64671240}"/>
          </msink:context>
        </emma:interpretation>
      </emma:emma>
    </inkml:annotationXML>
    <inkml:traceGroup>
      <inkml:annotationXML>
        <emma:emma xmlns:emma="http://www.w3.org/2003/04/emma" version="1.0">
          <emma:interpretation id="{3385BB58-83B5-49DF-8F27-622BA0CAC2E7}" emma:medium="tactile" emma:mode="ink">
            <msink:context xmlns:msink="http://schemas.microsoft.com/ink/2010/main" type="paragraph" rotatedBoundingBox="18752,4892 18940,4892 18940,5111 18752,511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EBC06F8-BD28-473D-94C0-D9D195140E26}" emma:medium="tactile" emma:mode="ink">
              <msink:context xmlns:msink="http://schemas.microsoft.com/ink/2010/main" type="line" rotatedBoundingBox="18752,4892 18940,4892 18940,5111 18752,5111"/>
            </emma:interpretation>
          </emma:emma>
        </inkml:annotationXML>
        <inkml:traceGroup>
          <inkml:annotationXML>
            <emma:emma xmlns:emma="http://www.w3.org/2003/04/emma" version="1.0">
              <emma:interpretation id="{42A49D67-9F5A-43F1-934D-CD87E48B165D}" emma:medium="tactile" emma:mode="ink">
                <msink:context xmlns:msink="http://schemas.microsoft.com/ink/2010/main" type="inkWord" rotatedBoundingBox="18752,4892 18940,4892 18940,5111 18752,5111">
                  <msink:destinationLink direction="with" ref="{02B703ED-D24E-456D-8C61-4E551E7D3605}"/>
                </msink:context>
              </emma:interpretation>
            </emma:emma>
          </inkml:annotationXML>
          <inkml:trace contextRef="#ctx0" brushRef="#br0">2015 2366 0,'-31'32'0,"31"-32"46,0 0-30,-31 0 0,31 0-1,-32 0 32,32 0-31,0-32-1,0 32 1,32 0-1,-32 0 1,31 0 0,-31 0-1,0 0-15,31 0 16,-31 0-1,32 0 1,-32 0-16,0 32 16,0-32-16,-32 0 15,32 31-15,-31-31 16,31 0-16,-31 0 16,31 0-16,-32 0 15,32 0-15,0 0 16,-31-31-1,31 31-15,0-32 16,31 32 0,-31-31-16,32-1 15,-32 32-15,31-31 16,-31 31-16,0 0 15,31 0-15,-31 0 16,32 0-16,-32 31 16,31-31-16,-31 32 15,0-1 1,0-31-16,0 32 15,0-1-15,-31-31 16,31 0-16,-32 31 16,32-31-16,-31 0 15,31-31-15,-31 31 16,31 0-1,-32-31-15,32-1 0,0 1 16,32-1-16,-32 1 16,31 31-1,-31-31-15,31 31 16,-31 31-16,32-31 15,-64 31-15,32 1 16,0-1 0,0-31-16,-31 0 15,31 0 1,31 0-1,-62-31 1</inkml:trace>
        </inkml:traceGroup>
      </inkml:traceGroup>
    </inkml:traceGroup>
  </inkml:traceGroup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29.828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EEEBFD83-9062-4AEB-B52C-7EA45C3CE39C}" emma:medium="tactile" emma:mode="ink">
          <msink:context xmlns:msink="http://schemas.microsoft.com/ink/2010/main" type="writingRegion" rotatedBoundingBox="2716,3946 6515,1505 7532,3086 3732,5528"/>
        </emma:interpretation>
      </emma:emma>
    </inkml:annotationXML>
    <inkml:traceGroup>
      <inkml:annotationXML>
        <emma:emma xmlns:emma="http://www.w3.org/2003/04/emma" version="1.0">
          <emma:interpretation id="{6482BF05-CE01-4840-A112-4F4761A0083A}" emma:medium="tactile" emma:mode="ink">
            <msink:context xmlns:msink="http://schemas.microsoft.com/ink/2010/main" type="paragraph" rotatedBoundingBox="2716,3946 6515,1505 7532,3086 3732,55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5BDDB0C-871E-48A1-9986-64BDE58D52A6}" emma:medium="tactile" emma:mode="ink">
              <msink:context xmlns:msink="http://schemas.microsoft.com/ink/2010/main" type="line" rotatedBoundingBox="2716,3946 6515,1505 7532,3086 3732,5528"/>
            </emma:interpretation>
          </emma:emma>
        </inkml:annotationXML>
        <inkml:traceGroup>
          <inkml:annotationXML>
            <emma:emma xmlns:emma="http://www.w3.org/2003/04/emma" version="1.0">
              <emma:interpretation id="{39EF0835-2D80-4DB0-912B-3AE7FCF4A9F9}" emma:medium="tactile" emma:mode="ink">
                <msink:context xmlns:msink="http://schemas.microsoft.com/ink/2010/main" type="inkWord" rotatedBoundingBox="3133,4595 3702,4229 4278,5124 3708,5490"/>
              </emma:interpretation>
            </emma:emma>
          </inkml:annotationXML>
          <inkml:trace contextRef="#ctx0" brushRef="#br0">-2139 877 0,'0'0'16,"-32"0"-1,32 0-15,-31 0 63,-32 251-63,63-189 0,32 1 15,-32 0-15,62-1 16,-30-30-16,31-32 15,62 0 1,-62-32-16,-32-30 16,32-1-16,-63 0 15,31 1-15,-31-1 16,-94-94 15,63 94-31,-1 32 16,1 31-16,-32 0 15,32 0-15,0 0 16,-32 31 93,31 32-109,283-32 0</inkml:trace>
          <inkml:trace contextRef="#ctx0" brushRef="#br0" timeOffset="507.029">-1637 1347 0,'0'0'16,"31"-31"-16,-31 31 31,0 31-31,31 0 16,-31 1-16,0 31 15,0-1-15,0 1 16,0-32 0,0 1-16,0-32 15,0 31 1,0-62-1,0 31 1,0-32-16,32 1 16,-32 0-1,31-32-15,-31 0 16,31 32-16,-31-32 15,0 32-15,32-1 16,-32 32 0,-32 0-1,32 32-15,-31 30 16,31-30-1,0 31-15,0-32 16,0 0-16,31 1 16,-31-1-16,32-31 15,30 0-15,-30 0 16</inkml:trace>
        </inkml:traceGroup>
        <inkml:traceGroup>
          <inkml:annotationXML>
            <emma:emma xmlns:emma="http://www.w3.org/2003/04/emma" version="1.0">
              <emma:interpretation id="{0183F113-B60D-47DB-9FE8-DAE4B6DD8AB3}" emma:medium="tactile" emma:mode="ink">
                <msink:context xmlns:msink="http://schemas.microsoft.com/ink/2010/main" type="inkWord" rotatedBoundingBox="3694,3318 6515,1505 7532,3086 4710,4899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-1156.0522">87 406 0,'0'0'16,"-31"0"0,0 0-16,31 0 15,-63 0-15,31 0 16,1 0-1,0 32-15,-32-32 16,0 0-16,32 0 16,-32 0-16,1 0 31,30 0-31,-31 0 0,32 0 0,0 0 15,-1 0-15,-30 0 16,30 0 0,-30 31-16,30-31 15,1 0-15,-32 0 16,32 0-16,-1 31 15,1-31-15,0 0 16,-1-31 0,1 31-16,31 0 15,-31 0-15,-1 0 16,1 0-16,0 0 15,-1 0 1,1 31-16,0-31 16,-1 0-16,32-31 15,32 31 48,-1 0-63,0 0 15,1 0 1,-1 0-16,0-31 15,-31 31-15,32-32 0,-32 32 16,0-31 0,0 31-16,0-31 15,0 31-15,0-32 16,-32 32-1,32 0 1,-31 0 0,0 32-1,-1-1-15,1-31 16,31 31-16,-31 1 15,-1-1-15,32 0 16,0 1-16,-31-32 16,62 31-16,-31-31 15,32 32-15,-1-32 0,0 31 16,-31-31-1,63 0-15</inkml:trace>
          <inkml:trace contextRef="#ctx0" brushRef="#br0" timeOffset="-4033.1838">87 281 0,'63'0'32,"-32"0"-17,-31 0 1,0 0-1,0-31 1,0 31-16,0-32 16,0-93 15,0 62-16,0 32-15,0-32 16,0 32 0,0-1-16,0 1 15,0-32-15,0 32 16,0-1-16,0 1 15,0 0-15,0-1 16,0 1-16,0 0 16,0-1-16,0 1 15,0 0 1,0-1-16,0 32 15,0-31-15,0 0 16,0-1-16,0 1 16,0 31-16,0-32 15,0 1-15,0 31 16,0 0-1,0-31-15,0 31 16,0 0 0,-31-32-1,31 32-15,0-31 16,0 31-16,0 0 15,0-31-15,0 31 16,0 0 0,0 0 62,0 31-63,-31 0-15,31 1 16,-32-1-16,32 0 15,0-31-15,-31 32 16,31-64 0,0 1-1,0 31 1,0-63-16,0 32 15,31 0-15,-31-1 16,32 1 0,-32 31-16,31 0 15,0 0 1,-31 31-1,32 1-15,-1-1 16,0 0-16,1 32 16,-1-32-16,0-31 15</inkml:trace>
          <inkml:trace contextRef="#ctx0" brushRef="#br0" timeOffset="-3432.1495">714-1193 0,'0'0'16,"-31"0"0,0 31-16,31 1 15,-32 31-15,64 93 47,-32-156-47,62 32 16,1-32-16,0 0 0,0 0 15,-1-32-15,32 1 16,-62 0-1,-1-1-15,-31-30 16,-31 30 0,-1-31-16,-62-62 15,32 62 1,30 32-16,1 31 15,0 0-15,-1 31 16,32 1-16,0-1 16</inkml:trace>
          <inkml:trace contextRef="#ctx0" brushRef="#br0" timeOffset="-2939.1213">1373-1099 0,'31'0'0,"-31"32"0,32-32 15,-32 31 1,0 32 0,0-32-16,0 32 15,0-32-15,0 0 16,-32 1-16,32-1 15,0-62 17,32-1-17,-32 1-15,31-32 16,-31 32-16,31 0 15,-31-32 1,0 63-16,0-31 16,0 62-1,-31 0 1,31 1-16,0-1 15,0 0-15,0-31 16,0 32 0,31-1-16,1-31 15,30 31-15</inkml:trace>
          <inkml:trace contextRef="#ctx0" brushRef="#br0" timeOffset="2221.0885">1373-1067 0,'0'0'94,"0"31"-94,0-31 15,0 31-15,0 1 16,0-32 0,31 31-1,-31 0-15,32-31 16,-1 0-16,-31 0 15,31 0-15,1 0 16,-1-31 0,0 31-16,-31-31 15,0-1-15,32 32 16,-32-31-16,0 31 15,0 0 173,0 31-173,0-31 1,0 32-16,0-32 0,0 31 15,0-31 1,0 31-16,31 1 16,-31-32-16,0 31 15,32 0 1,-32 1-16,0 30 15,31-30-15,-31-1 16,0 32 0,31 0-16,-31-1 15,0-30-15,-31 30 16,31-30-16,-31-1 15,31-31-15,-32 31 16,-31-31-16,32 0 16,0-31-1,-1 0-15,-30-1 16,30-62-16</inkml:trace>
          <inkml:trace contextRef="#ctx0" brushRef="#br1" timeOffset="-33077.3083">150 281 0,'0'31'47,"-31"63"-47,31-94 16,-32 0-16,32 0 15,-31 0-15,0 0 16,-1-31-16,1 0 16,31-1-1,0 1 1,0 0-16,0-1 0,0 1 15,31-1-15,1 32 16,-1-31-16,0 31 16,1 31-16,-1 1 15,0-1-15,-31 32 16,0-32-16,0 1 15,0-1 1,-31 0 0,0 1-16,-1-32 15,1 0-15,0 0 16,-1-32-16,1 32 15,31-31-15,-32 0 16,64-32-16,-32 32 16,31-1-16,32 1 15,-32-1-15,1 32 16,-1 0-1,0 32-15,-31-1 16,32 1-16,-32 30 16,0-30-16,0-1 15,0 0-15,0-31 16,-32 0-16,32 0 15,-31 0-15,0 0 16,31-31-16,-32 0 16,32-1-1,0 1-15,32 31 16,-32-31-16,31 31 15,-31 0 1,31 0-16,-31 31 16,0 0-16,0 1 15,0-32-15,0 31 16,0-31-16,-31 0 47,31 0-32,0 0 94,-31 0-15,31 0-78,0-31-1,-32 31 1,32 0 15,-31-32-31,31 32 16,0 0-1,-31 0-15,31-31 16,0 31-16,-32 0 15,32 0 1,-31-31-16,31 31 16,-32-32-16,32 32 15,0 0-15,-31 0 16,31-31-16,0 31 15,-31 0-15,31 0 16,-32-32-16,32 32 16,-31 0-16,31-31 15,0 31-15,-31 0 16,31-31-1,-32 31 1,32 0-16,0 0 16,-31-32-16,31 32 15,-31 0-15,31-31 16,-32 31-1,32 0-15,0-31 16,-31 31 0,31 0-1,0-32 1,-31 32-16,31 0 15,-32-31 1,32 31-16,0-31 16,-31 31-16,31 0 15,-32 0 1,32-32-16,0 32 15,-31 0 1,31-31-16,0 31 16,0-31-1,-31 31 1,31 0-1,0-32-15,-32 32 16,32-31 15,0 31-31,-31 0 16,31-32-16,-31 32 15,31 0-15,0-31 16,-32 31-16,32-31 16,0 31-16,-31-32 15,31 32-15,-31-31 16,31 31-1,0-31-15,-32 31 16,32-32-16,0 32 16,-31-31-16,31 31 15,-31-31-15,31 31 16,-32-32-16,1 1 15,31 31-15,-32-31 16,32 31-16,0-32 16,0 32-1,-31 0 1,31-31 15,0 31-15,-31 0-1,31-32-15,0 32 16,0 0-1,-32-31-15,32 31 16,0 0 0,0-31 30,0 62 32,0 0-62,0 1-16,32-1 16,-32 32-16,0-32 15,31 32-15,-31-32 16,31 32-1,-31-32-15,0 1 0,32-1 16,-32-31 0,0 31-16,0-31 15,0 0 48,0-31-63,-32 31 0,32-31 15,-31-1 1,31-30-16,0-1 0,-31 0 15,31 1 1,0 30 0,0-62-1,-32 94-15,32-31 16,0 31 15,32 0 0,-32 0-15,31 31-1,0-31-15,1 31 16,31-31-16,-32 0 16,32 32-1,-32-32-15,0 0 16,32 0-16</inkml:trace>
        </inkml:traceGroup>
      </inkml:traceGroup>
    </inkml:traceGroup>
  </inkml:traceGroup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8:06.725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2811C943-ABD0-49CC-A7E4-917FCFB0A193}" emma:medium="tactile" emma:mode="ink">
          <msink:context xmlns:msink="http://schemas.microsoft.com/ink/2010/main" type="writingRegion" rotatedBoundingBox="11928,1487 12332,7317 10908,7416 10505,1585"/>
        </emma:interpretation>
      </emma:emma>
    </inkml:annotationXML>
    <inkml:traceGroup>
      <inkml:annotationXML>
        <emma:emma xmlns:emma="http://www.w3.org/2003/04/emma" version="1.0">
          <emma:interpretation id="{0541FBA1-0302-409C-B6CF-C832FD9BD746}" emma:medium="tactile" emma:mode="ink">
            <msink:context xmlns:msink="http://schemas.microsoft.com/ink/2010/main" type="paragraph" rotatedBoundingBox="11928,1487 12332,7317 10908,7416 10505,158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0EE571B-0E74-4FF3-9934-0AA4611D534C}" emma:medium="tactile" emma:mode="ink">
              <msink:context xmlns:msink="http://schemas.microsoft.com/ink/2010/main" type="line" rotatedBoundingBox="11928,1487 12332,7317 10908,7416 10505,1585"/>
            </emma:interpretation>
          </emma:emma>
        </inkml:annotationXML>
        <inkml:traceGroup>
          <inkml:annotationXML>
            <emma:emma xmlns:emma="http://www.w3.org/2003/04/emma" version="1.0">
              <emma:interpretation id="{5B72F541-D3DF-45F3-964B-469D389BBC37}" emma:medium="tactile" emma:mode="ink">
                <msink:context xmlns:msink="http://schemas.microsoft.com/ink/2010/main" type="inkWord" rotatedBoundingBox="11928,1487 12116,4197 10693,4296 10505,1585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0 627 0,'0'0'31,"31"-31"-31,-31 31 16,32-32-16,-1-30 15,94-252 32,-93 251-47,-32 32 16,0-1-1,31 32-15,-31 32 16,31-1-16,1 1 15,-32 30-15,31 1 16,-31-32-16,32 1 16,-32-32-16,0 0 15,31 0-15,-31-32 16,31 1-1,1-32-15,-1 1 16,-31-1-16,63 0 16,-63 32-16,31 62 46,0 0-30,-31 32-16,0-31 16,32 30-16,-32 1 15,31-32-15,-31 1 16,0-1-16,32 0 15,-32 1-15,0-32 16,0 31-16,0-31 16,31 0 15,-62 0-16</inkml:trace>
          <inkml:trace contextRef="#ctx0" brushRef="#br0" timeOffset="469.0224">1192-188 0,'0'31'16,"0"-31"-16,0 31 16,0 32-16,0-32 15,0 32 1,0 0-16,31-32 0,-31 1 15,0-1 1,0 0-16,31-31 0,32 0 47,-94-31-47</inkml:trace>
          <inkml:trace contextRef="#ctx0" brushRef="#br0" timeOffset="213.0106">1380-94 0,'0'0'16,"-32"0"-1,1 0-15,0 0 16,-32 31-16,0-31 15,0 0-15,1 31 16,30-31-16,1 0 0,0 0 16,31 0-1,0-31-15</inkml:trace>
          <inkml:trace contextRef="#ctx0" brushRef="#br0" timeOffset="-870.0497">815-2070 0,'0'0'15,"-31"-31"-15,31 31 16,0 0-16,-31-32 16,31 32-16,-32 0 15,32 0 1,0 0-16,-31 0 15,31 0-15,-32 0 16,1 0 0,0 0-16,-1 0 15,1 0-15,0 32 16,31-32-16,-32 31 15,1 1 1,-32 30 0,-31 1-1,63-32-15,-32 32 16,32-32-16,-1 32 15,1 0-15,0 31 16,-1 0-16,32 0 16,-31-31-1,62 31 1,-31-31-16,32-1 15,-1 1-15,0-32 0,1 32 16,30 31-16,1-31 16,0 0-16,-32-32 15,63 32 1,-31-32-16,0 0 15,-1-31-15,1 32 16,-31-32 0,30 0-16,1-32 15,-32 32-15,32 0 16,-32-31-16,32 31 15,-32-31 1,1 31-16,-1 0 16,-31 0-16,0-32 15,32 32-15,-64 0 47,32 0-31,-31-31-16,-1 31 15,-30-31 1,30 31-16,-30-32 15,30 32-15,1 0 16,0-31-16,31 31 16,-32-32-1,64 32 16,-1 0-31,0 32 16,1-32 15,187 94-15,-187-63-1,-1 1-15,0-1 16,-31 0-16,0 1 16,0-1-16,-31 0 15,-32 1-15,32-1 16,-32 0-16,0 1 15,32-1 1,0 1-16,31-32 16,31 0-16,-62 31 15</inkml:trace>
        </inkml:traceGroup>
        <inkml:traceGroup>
          <inkml:annotationXML>
            <emma:emma xmlns:emma="http://www.w3.org/2003/04/emma" version="1.0">
              <emma:interpretation id="{633C3A89-1A9E-4F2B-AAD9-CAFDDD095FDA}" emma:medium="tactile" emma:mode="ink">
                <msink:context xmlns:msink="http://schemas.microsoft.com/ink/2010/main" type="inkWord" rotatedBoundingBox="11971,4716 12018,5385 11222,5441 11175,4771"/>
              </emma:interpretation>
              <emma:one-of disjunction-type="recognition" id="oneOf1">
                <emma:interpretation id="interp1" emma:lang="" emma:confidence="0">
                  <emma:literal>40</emma:literal>
                </emma:interpretation>
                <emma:interpretation id="interp2" emma:lang="" emma:confidence="0">
                  <emma:literal>ebb</emma:literal>
                </emma:interpretation>
                <emma:interpretation id="interp3" emma:lang="" emma:confidence="0">
                  <emma:literal>el</emma:literal>
                </emma:interpretation>
                <emma:interpretation id="interp4" emma:lang="" emma:confidence="0">
                  <emma:literal>e</emma:literal>
                </emma:interpretation>
                <emma:interpretation id="interp5" emma:lang="" emma:confidence="0">
                  <emma:literal>e,</emma:literal>
                </emma:interpretation>
              </emma:one-of>
            </emma:emma>
          </inkml:annotationXML>
          <inkml:trace contextRef="#ctx0" brushRef="#br1" timeOffset="609830.9339">502 1317 0,'0'0'62,"31"31"-62,0-31 16,1 0-16,-32 0 15,31 0-15,0-31 16,1 31-16,-32-32 16,0 1-16,0 0 15,0 31 16,-32-94-31,1 94 16,31-32-16,-63 32 16,63 32-1,-31-1-15,0 0 16,31 1-16,0 30 15,0 1-15,0-31 16,31 30 0,-31-30-16,31-1 15,1-31 1,-1 31-16,0-31 0,64 32 15,-95-32-15</inkml:trace>
          <inkml:trace contextRef="#ctx0" brushRef="#br1" timeOffset="610050.9465">972 1160 0,'0'0'16,"-31"31"-16,31-31 15,-32 63-15,32 0 16,-31 0-16,31-1 16,31 32-1,1-31-15,-1-32 16,0 32-16,32-63 15,0 31-15,0-31 16,-32 0-16,0-31 16,1 31-1,-1-63-15,-31 32 0,-31-32 31,-1 1-31,1-1 16,0 0-16,-1 32 16,1-1-16,-1 1 15,1 31-15,31 0 16,31 31-16,-62 1 15</inkml:trace>
          <inkml:trace contextRef="#ctx0" brushRef="#br1" timeOffset="610262.9586">1097 1474 0,'-31'0'16,"0"0"-16,-1 0 15,32 0-15,-31 0 16</inkml:trace>
        </inkml:traceGroup>
        <inkml:traceGroup>
          <inkml:annotationXML>
            <emma:emma xmlns:emma="http://www.w3.org/2003/04/emma" version="1.0">
              <emma:interpretation id="{9B6206BA-32DF-4F39-B9F6-58D1B0E7AA11}" emma:medium="tactile" emma:mode="ink">
                <msink:context xmlns:msink="http://schemas.microsoft.com/ink/2010/main" type="inkWord" rotatedBoundingBox="11997,6712 12041,7338 11351,7385 11308,6760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1" timeOffset="608354.869">627 3261 0,'31'0'31,"-31"31"-16,32-31-15,-1 0 16,1 0-16,-1-31 16,0 31-1,32 0 1,-32-31-16,1 31 15,-32-32-15,31 32 16,-31-31-16,0 0 16,-31-1-16,31 32 15,-32-31-15,1 31 16,31 0 46,-157 31-62,126 1 0,31 30 0,-32-30 16,32-1-16,0 32 15,0-32 1,32 0-16,-32-31 16,31 32-16,1-1 15,-1-31-15,0 32 16,1-32-16,-32 0 15,31 0-15,0 0 16,1 0-16</inkml:trace>
          <inkml:trace contextRef="#ctx0" brushRef="#br1" timeOffset="608683.8811">1223 3386 0,'31'32'16,"-31"-1"15,63 95 0,-63-95-15,0 0-16,0-31 0,31 32 16,-62-64-1,31 32 1,0-31-16,-31 0 15,31-32-15,0-31 16,0 31 0,31-62-1</inkml:trace>
        </inkml:traceGroup>
      </inkml:traceGroup>
    </inkml:traceGroup>
  </inkml:traceGroup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0:25.023"/>
    </inkml:context>
    <inkml:brush xml:id="br0">
      <inkml:brushProperty name="width" value="0.07938" units="cm"/>
      <inkml:brushProperty name="height" value="0.07938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AF31AC31-2B6B-40F2-A690-DA117F15F68D}" emma:medium="tactile" emma:mode="ink">
          <msink:context xmlns:msink="http://schemas.microsoft.com/ink/2010/main" type="inkDrawing" rotatedBoundingBox="10954,14529 32828,13833 32944,17486 11070,18183" hotPoints="32765,14128 32852,17387 11126,17971 11038,14712" semanticType="enclosure" shapeName="Rectangle">
            <msink:sourceLink direction="with" ref="{3AB07080-B258-4E75-8227-E8A4F64D306B}"/>
          </msink:context>
        </emma:interpretation>
      </emma:emma>
    </inkml:annotationXML>
    <inkml:trace contextRef="#ctx0" brushRef="#br0">2 1254 0,'0'-31'15,"0"31"1,0 0-16,0-32 16,0 64 30,0-1-46,31 1 16,-31 30-16,32 1 16,-32 0-16,0-1 15,0 32 1,0 1-16,0-1 15,0 0-15,0 0 16,31 31 0,-31-31-16,0-31 0,0 31 15,32 0-15,-32 0 16,0 0-1,31 0-15,-31 32 16,0-32 0,0 0-16,0-31 15,0 31-15,0-32 16,-31 1-16,31-31 15,0 30-15,0 1 16,0-32-16,31 32 16,-31-32 15,0 63-31,0-62 15,0-1-15,31-31 16,-31 32-16,0-32 16,32 31-1,-32-31-15,31 31 16,-31-31-16,31 32 15,-31-32-15,32 31 16,30-31-16,-30 31 16,31-31-16,31 0 15,125 0 1,-125 0-1,32 0-15,-32 0 16,62-31 0,1 31-16,0 0 15,31 0-15,126-31 31,-126 31-31,-31 0 16,31 31-16,0-31 16,-31 0-16,0 0 15,31 0-15,0 0 16,0 0-1,0 0-15,0 0 16,0 0-16,-31 0 16,63 0-16,-32 0 15,0 0-15,0 0 16,32 0-1,-32 0-15,31 0 16,158-31 0,-189 31-16,0 0 15,0 0 1,-31 0-16,31 0 15,157 0 1,-157 0 0,0 0-16,0 0 15,-31 0-15,31 0 16,1 0-1,-1 0-15,0-32 16,0 32-16,0 0 16,0 0-1,0-31-15,1 31 16,-1 0-16,157 0 15,-189 0 1,1 0-16,31 0 16,-31 0-1,31 0-15,-31 0 16,0 0-16,0 0 15,31 0 1,-31 0-16,31 0 0,-63 0 16,63-31-1,-31 31-15,31 0 16,0 0-16,-31 0 15,0 0-15,0 0 32,31 0-32,31-32 15,-30 32-15,-1 0 16,0 0-16,0-31 15,188-1 1,-188 32-16,32 0 16,-32-31-1,0 31 1,32 0-16,-32-31 0,0 31 15,32 0 1,-1 0-16,440-32 31,-471 1-15,0 31-16,31-31 0,-30 31 15,-33 0 1,1-32-16,0 32 16,0 0-16,0 0 15,-1 0-15,-30-31 16,-1 31-1,-31 0-15,32 0 16,-32 0 0,0 0-16,31 0 15,-31 0-15,32 0 16,-32 0-16,0 0 15,-31 0-15,31 0 16,-32 0 0,33 0-16,30 0 15,-62 0 1,-32 0-16,32-31 15,-32 31-15,32 0 16,-32 0-16,1-32 16,30 32-1,1-31 1,-32 31-16,32-31 15,-32 31-15,32-32 0,-32 32 16,-31 0-16,32-31 16,-1 31-1,-31 0-15,0-32 0,32 32 16,-32 0-16,31-31 31,-31 31-31,0-31 16,0 31-16,31-32 15,-31 1-15,32 31 31,-32-31-31,31-1 0,-31-30 32,31-158-1,-31 189-31,0-32 15,0 0-15,0 32 16,0-32-16,0 32 16,0-1-1,0 1-15,0-32 16,0 32-16,0 0 15,0-32-15,0 32 16,0-63 0,32 31-1,-32 31-15,0-156 47,31 157-47,-31-32 0,0 32 16,0 0-16,0-32 15,0 31-15,0 1 16,0 0-1,0-1-15,0-30 16,0 30-16,0 1 16,0 0-16,0-63 15,0 62 1,0-31-16,0 32 15,0-32-15,0 32 16,0-32-16,-31 32 16,31-32-1,0 32-15,0 0 16,0-32-16,0 0 15,0 32 1,-32-1-16,32 1 16,0 0-1,0-1-15,-31 1 16,31 31-16,0-63 15,0 32 1,0 0-16,-31-32 16,31-63 15,-32 126-31,32-31 15,0 0 1,-31 31-16,31-32 16,-31 32-16,-1-31 15,-31 31-15,1 0 16,-1 0-16,-31 0 15,0 0-15,0 0 16,0 0-16,0 0 16,0 0-1,0 0-15,31 0 16,-31 0-16,0 0 15,-32 0-15,32 0 16,-31 0-16,-1 0 16,32 0-16,0 31 15,0-31 1,0 0-16,0 0 15,-32 0 1,32 0-16,-31 0 16,0 0-16,-1 0 15,1 0-15,31 0 16,0-31-16,-1 31 15,1 0-15,0 0 16,-125 0 0,93 0-1,32 0-15,-31-31 16,31 31-16,0 0 15,0 31-15,0-31 16,-32 0-16,1 0 16,-1 0-1,1 0-15,-1 0 16,-62 0-1,126 0-15,-33 0 16,1 0-16,0 0 16,-31 0-16,31 0 15,0 31-15,0-31 16,0 0-1,0 0 1,31 0-16,0 0 16,0 32-16,-93-32 15,-1 31 1,-31 0-1,94-31 1,-1 0-16,33 0 31,-32 32-31,31-32 0,0 0 16,1 31-16,-33-31 15,33 0-15,-126 31 16,94-31 0,-1 0-16,1 0 15,32 32-15,-32-32 16,31 0-1,-31 0-15,-32 31 32,32-31-32,0 0 0,0 0 31,0 32-31,-125-32 15,124 0-15,33 0 16,-32 31 0,0-31-16,31 0 15,-31 0-15,-32 0 16,1 0-16,31 0 15,-32 0-15,1 0 16,31 0-16,0 0 16,0 0-1,-32 0-15,1 0 16,0 0-16,-32 0 15,-251 31 17,157 1-17,94-32-15,1 0 16,30 0-16,-31 0 15,63 0-15,-31 0 16,31 0-16,0 0 16,-32 0-16,1 0 15,-1 31-15,1-31 16,31 0-16,-31 0 31,30 31-31,-30-31 16,0 32-16,-1-32 15,-31 0-15,1 31 16,30-31-16,-31 0 15,63 31-15,-31-31 16,-1 0 0,1 0-16,-32 0 15,63 0-15,-63 0 16,63 0-16,0 0 15,-31 0-15,-1 32 16,-469-1 15,469-31-31,1 0 16,-158 63-1,127-63-15,-1 31 32,0 1-32,32-32 15,-1 31-15,1-31 16,-1 31-16,1-31 15,-157 32 1,156-32 0,1 31-16,31-31 15,-32 0-15,1 31 16,-1-31-1,-124 32 1,124-1-16,1-31 16,31 0-16,31 31 15,-125-31 1,125 0-16,-31 0 15,0 0-15,31 0 16,-31 0-16,31 0 16,1 0-1,-1 0-15,0 0 16,1 0-16,30 0 15,-62 0 1,63 0-16,-32 32 16,-62-32 30,93 0-46,1 31 16,-32-31-16,0 0 16,1 31-1,30-31-15,-30 32 16,-1-32-1,0 0-15,-31 31 16,31-31-16,32 0 16,-32 0-1,32 0-15,-32 32 16,63-32-16,-31 0 15,0 0-15,62 0 32,0-63-17</inkml:trace>
  </inkml:traceGroup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8:10.64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AB07080-B258-4E75-8227-E8A4F64D306B}" emma:medium="tactile" emma:mode="ink">
          <msink:context xmlns:msink="http://schemas.microsoft.com/ink/2010/main" type="writingRegion" rotatedBoundingBox="11155,15207 32618,13973 32785,16885 11323,18119">
            <msink:destinationLink direction="with" ref="{AF31AC31-2B6B-40F2-A690-DA117F15F68D}"/>
          </msink:context>
        </emma:interpretation>
      </emma:emma>
    </inkml:annotationXML>
    <inkml:traceGroup>
      <inkml:annotationXML>
        <emma:emma xmlns:emma="http://www.w3.org/2003/04/emma" version="1.0">
          <emma:interpretation id="{77FE5617-A0BC-4050-BAE6-98A2D1702AFF}" emma:medium="tactile" emma:mode="ink">
            <msink:context xmlns:msink="http://schemas.microsoft.com/ink/2010/main" type="paragraph" rotatedBoundingBox="11155,15207 32618,13973 32785,16885 11323,1811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79E6876-5A38-4F35-85DF-1F4A792FE0A0}" emma:medium="tactile" emma:mode="ink">
              <msink:context xmlns:msink="http://schemas.microsoft.com/ink/2010/main" type="line" rotatedBoundingBox="11155,15207 32618,13973 32785,16885 11323,18119"/>
            </emma:interpretation>
          </emma:emma>
        </inkml:annotationXML>
        <inkml:traceGroup>
          <inkml:annotationXML>
            <emma:emma xmlns:emma="http://www.w3.org/2003/04/emma" version="1.0">
              <emma:interpretation id="{AE552529-4668-4F00-804B-4801993AF401}" emma:medium="tactile" emma:mode="ink">
                <msink:context xmlns:msink="http://schemas.microsoft.com/ink/2010/main" type="inkWord" rotatedBoundingBox="11294,15810 13521,16070 13373,17337 11146,17077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-5636 13780 0,'0'-31'16,"31"31"30,95 0-46,-95 0 0,126 31 78,0-31-62,-95 0-16,-187-62 0</inkml:trace>
          <inkml:trace contextRef="#ctx0" brushRef="#br0" timeOffset="898.0513">-4758 13467 0,'0'31'16,"0"1"-16,31-1 15,-31 32-15,0-32 16,0 32 0,0-32-16,0 0 15,0 1-15,0-1 16,0-62-1,0-1 1,0 1-16,32-32 16,-32 1-1,62 30-15,-30-30 16,-1 30-16,1 32 15,-1 32-15,0-32 16,-31 62-16,32-30 31,-32 30-31,0-30 16,0-1-16,0-31 15,0 0 17,0-31-32,31-1 31,0-62-16,126 0 1,-126 94-16,1 0 16,-1 32-16,1 30 15,-1-30-15,-31-1 16,31 32-1,1-32-15,-1-31 16</inkml:trace>
          <inkml:trace contextRef="#ctx0" brushRef="#br0" timeOffset="990.0566">-3692 13561 0,'0'-31'15,"0"-1"-15,0 32 16,-31 0 0,31 0-1,-32 32-15,1 30 16,0-30-1,62 30-15,-31-30 16,31-32-16,1 0 16,31 0-16,-32 0 15,32-63 1,-32 32-16,0-32 15,-31 0-15,32 32 16,-32 0-16,0-1 16,-32 32-16,32 0 31,0 32-16,32 30-15,-32 1 16,0 0-16,31 31 16,-31 31-16,0 32 15,0 0-15,0-32 16,-31-31-16,-1 0 15,1-31 1,0 0 0,-32-32-16,32 1 15,-32-32-15,0-32 16</inkml:trace>
        </inkml:traceGroup>
        <inkml:traceGroup>
          <inkml:annotationXML>
            <emma:emma xmlns:emma="http://www.w3.org/2003/04/emma" version="1.0">
              <emma:interpretation id="{E3E0CA6B-9401-4B9D-B724-B918FFC356BC}" emma:medium="tactile" emma:mode="ink">
                <msink:context xmlns:msink="http://schemas.microsoft.com/ink/2010/main" type="inkWord" rotatedBoundingBox="13938,15508 14909,15452 15022,17424 14051,17479"/>
              </emma:interpretation>
            </emma:emma>
          </inkml:annotationXML>
          <inkml:trace contextRef="#ctx0" brushRef="#br0" timeOffset="1556.0812">-2876 13686 0,'31'0'16,"-31"0"15,63 0-31,-32-31 0,32 0 16,-1-32-16,-30-31 15,30 0 1,-62 0 0,0-32-16,0 1 15,0 31-15,-31 31 16,0 32-1,31 31-15,0 0 0,-32 0 16,32 0 0,-31 62-16,0 1 15,31 31 1,-32 32-16,32-32 15,0 0-15,32 0 16,-32 0-16,31-63 16,0 1-16,-31-1 15,32 0 1,-1-31-16,0 32 15,1-32-15</inkml:trace>
          <inkml:trace contextRef="#ctx0" brushRef="#br0" timeOffset="1786.091">-1936 13592 0,'-62'32'0,"-1"-1"16,-31 0-1,-32 1 1,1 30-16,31 1 16,0 0-16,31 0 15,0-1-15,32-30 16,0-32-16,93 31 15,-93-62-15</inkml:trace>
          <inkml:trace contextRef="#ctx0" brushRef="#br0" timeOffset="2157.1121">-2406 14345 0,'31'-31'16,"-31"31"-1,32-32-15,30 32 16,1-31-16,0 0 16,-1 31-16,-30 0 15,-1 31-15,1 0 16,-95 63-1,0 0 1,0 0-16,32-31 16,0 0-16,31-32 15,31 1-15,-31-1 16,31-31-16,32 0 15,31 0-15,0-31 16,0-1-16</inkml:trace>
        </inkml:traceGroup>
        <inkml:traceGroup>
          <inkml:annotationXML>
            <emma:emma xmlns:emma="http://www.w3.org/2003/04/emma" version="1.0">
              <emma:interpretation id="{C970D108-FAD8-4485-A52F-1EECBE7407C6}" emma:medium="tactile" emma:mode="ink">
                <msink:context xmlns:msink="http://schemas.microsoft.com/ink/2010/main" type="inkWord" rotatedBoundingBox="15484,15753 17776,15395 17893,16143 15601,1650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5367.2233">-995 13122 0,'-31'0'15,"-1"0"1,32 0-1,-62 31-15,30-31 16,1 32-16,-32-1 16,32 0-16,31 1 15,-32-1-15,32-31 16,-31 31-16,62-31 47,-31 0-32,32 0-15,30 0 16,-30 32-16,31-32 15,31 31-15,-63-31 16,32 32-16,-32-1 16,0 0-16,-31 1 15,32-1 1,-64 0-16,32 1 0,-31-32 15,0 31 1,-32-31 0,32 31-16,-32-31 15,0 0-15,32 0 16,-32 0-1</inkml:trace>
          <inkml:trace contextRef="#ctx0" brushRef="#br0" timeOffset="5593.2362">-587 13216 0,'0'0'78,"0"282"-78,0-250 0,31-1 15,-31-94-15</inkml:trace>
          <inkml:trace contextRef="#ctx0" brushRef="#br0" timeOffset="5731.2441">-399 13216 0,'0'0'16,"0"31"-16</inkml:trace>
          <inkml:trace contextRef="#ctx0" brushRef="#br0" timeOffset="6365.2803">-180 13436 0,'0'0'16,"0"31"-16,0-31 16,0 31-16,0-31 15,0 0-15,0 0 47,32-31-31,-1 0-16,0-1 15,1 1-15,30-1 16,-62 32-1,32 0-15,-1 32 16,-31-1-16,32 1 16,-32-1-16,0 32 15,0-32-15,0 0 16</inkml:trace>
          <inkml:trace contextRef="#ctx0" brushRef="#br0" timeOffset="6514.2878">510 12808 0,'0'32'31,"0"-1"-15,-31 32-16,31 31 15,0 31-15,0 1 16,31-32 0,1 0-1,-1-63-15,0 1 16,32-32-16,0 0 15,-1 0-15,1-63 16,-32 32-16,32-32 16,-31-31-16,-32 0 15,-32-32-15,32 32 16,-31 31-16,-1 32 15,1 31 1,-32-31-16,63 62 16,-62-31-16</inkml:trace>
          <inkml:trace contextRef="#ctx0" brushRef="#br0" timeOffset="6598.2903">824 13028 0,'0'0'16,"-32"0"-1,-30 0-15,30 0 16,-30 0 0,30 31-16,1-31 15,0 0-15,-1 0 16,32 0-16</inkml:trace>
        </inkml:traceGroup>
        <inkml:traceGroup>
          <inkml:annotationXML>
            <emma:emma xmlns:emma="http://www.w3.org/2003/04/emma" version="1.0">
              <emma:interpretation id="{2BF528C7-3151-470C-BD4A-E48C21811917}" emma:medium="tactile" emma:mode="ink">
                <msink:context xmlns:msink="http://schemas.microsoft.com/ink/2010/main" type="inkWord" rotatedBoundingBox="18422,16126 18987,16093 19003,16372 18438,16405"/>
              </emma:interpretation>
            </emma:emma>
          </inkml:annotationXML>
          <inkml:trace contextRef="#ctx0" brushRef="#br0" timeOffset="17592.8048">2141 13718 0,'-32'0'15,"1"0"-15,0 0 78,-408 31-62,407-31-16,126 0 15,-125-31 1</inkml:trace>
          <inkml:trace contextRef="#ctx0" brushRef="#br0" timeOffset="17945.825">2078 13467 0,'-31'0'0,"-95"31"15,95-31 1,-32 0-16,32 0 0,-32 0 16,32 0-16,-1 0 31,32 32-31,0-64 31,32 1-15</inkml:trace>
        </inkml:traceGroup>
        <inkml:traceGroup>
          <inkml:annotationXML>
            <emma:emma xmlns:emma="http://www.w3.org/2003/04/emma" version="1.0">
              <emma:interpretation id="{A27F1ADD-9F17-44E9-913F-2123629BA1A9}" emma:medium="tactile" emma:mode="ink">
                <msink:context xmlns:msink="http://schemas.microsoft.com/ink/2010/main" type="inkWord" rotatedBoundingBox="19700,14715 23500,14497 23668,17410 19868,17628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2183.0037">2925 13028 0,'0'31'31,"0"-31"-31,0 63 16,31 0-16,-31 31 15,0-32-15,0 1 16,0 0-16,0 0 16,0-63-16,-31 31 15,31-62 16,31-1-31,-31-30 16,0-1-16,31-31 16,1 0-16,-1 0 15,1 62-15,-1 1 16,0 0-1,1 62-15,-1 0 16,0 1-16,1 30 16,-32 32-16,0-31 15,0-32 1,0 1-16,0-1 15,0-62 1,0-1 0,0 1-16,31-32 15,-31-31-15,31 32 16,1-1-16,-1 0 15,0 63-15,1-31 16,-32 62 0,31-31-16,-31 63 15,0-32-15,0 32 16,0 31-16,0-31 15,0-32-15,0 0 16,0 1-16,32-1 16,-32 1-16,0-32 15,0 0 16</inkml:trace>
          <inkml:trace contextRef="#ctx0" brushRef="#br0" timeOffset="22503.022">3928 13279 0,'32'0'0,"-32"0"15,0-32-15,31 32 16,-31 0-16,31 32 16,-31-32-16,0 31 15,0 32-15,0 0 16,-31-1-1,31-30-15,-31 30 16,31-30-16,0-32 16,0 31-16,31-31 15,0 0 1,1 0-1,30 0-15,32-31 16</inkml:trace>
          <inkml:trace contextRef="#ctx0" brushRef="#br0" timeOffset="28407.2314">4649 13279 0,'0'-32'15,"32"1"1,-1 31-16,1-31 15,30-1-15,-30-30 16,30 30 0,-30-30-16,-1-1 15,0 0 1,1 0-16,-32 1 15,-32-1-15,32 0 16,-31 32-16,0 0 16,31-1-16,-32 1 15,32 31 1,-31 0-1,-32 0-15,32 63 16,-32-1-16,32 32 16,-1 0-16,1 0 15,31 1-15,0-1 16,0 31-16,31-62 15,32-1-15,-31 1 16,30-31-16,1-32 16,31 31-1,-31-62 1,-1 31-16</inkml:trace>
          <inkml:trace contextRef="#ctx0" brushRef="#br0" timeOffset="29984.3183">5496 13812 0,'0'0'16,"-63"0"-16,1 0 15,-1 0-15,-31 0 16,0 31-16,-32-31 16,1 32-16,31-32 15,31 0 1,0 0-16,32 0 15,0 0-15,31 0 16,31-32 0</inkml:trace>
          <inkml:trace contextRef="#ctx0" brushRef="#br0" timeOffset="30300.3341">4900 14157 0,'0'31'46,"0"-31"-30,-31 32-16,31-1 16,-31 0-16,31 1 0,0-1 15,0 0 1,0 1-1,0-32-15,31 31 16,0-31-16,1 0 16,30 0 15,64-31-31,-63 31 0,-1 0 15,-30-94-15</inkml:trace>
          <inkml:trace contextRef="#ctx0" brushRef="#br0" timeOffset="29558.2939">5057 11993 0,'31'0'15,"1"-31"-15,-32 31 16,31 0-16,1-32 16,-1 32-1,-31 0-15,31 0 16,1 189 77,-64-95-77,32-94 0,32 0-1,-1 31 1,0-31-16,32 63 15,31-95-15</inkml:trace>
          <inkml:trace contextRef="#ctx0" brushRef="#br0" timeOffset="31076.3657">5308 14031 0,'-31'0'0,"31"32"0,0-1 15,0 0-15,0 32 16,-32 0 0,32 0-16,-31-1 15,31 1-15,0 0 16,0-1-1,0-30-15,31-1 0,-31 1 16,0-1-16,32 0 16,-32-31 124,0 0-15,0 32-110,0-32-15,0 0 16,0 31 0,0-31-16,0 0 31,0 31-16,0-31 17,0 0-17,0 32 16,-32-32 32,126-32-63,-156 32 15</inkml:trace>
          <inkml:trace contextRef="#ctx0" brushRef="#br0" timeOffset="32316.4171">6437 12746 0,'0'0'0,"0"-32"16,0 32-1,0-31 32,-32 62-47,1-31 0,-32 32 0,1 30 16,-32 32-16,31 32 15,0-1-15,32 1 16,31-1-16,31-62 15,1 0 1,-1-32 0,32 0-16,31-31 0,-32 0 15,1-31-15,31 0 16,-31-32-16,-32 0 15,1 0-15,-1-31 16,-31-31 0,0 31-16,0 0 15,0 31 1,-31 63-16,31-31 15,-32 31 1,1 0-16,0 0 16,-32 0-16,31 31 15,1-31-15</inkml:trace>
          <inkml:trace contextRef="#ctx0" brushRef="#br0" timeOffset="32318.4172">6500 13028 0,'-32'0'0,"-31"0"0,32 0 16,0 0-16,-32 31 15,0-62 1,1 31-16,30 0 16,1-31-16</inkml:trace>
          <inkml:trace contextRef="#ctx0" brushRef="#br0" timeOffset="32518.4236">6343 12213 0,'-32'0'16,"32"31"-1,0-31-15,0 31 16,-31 1-16,31-32 16,0 0 15,-31 0-16,62-32-15,-31 1 16,31 0 0,-31 31-16</inkml:trace>
          <inkml:trace contextRef="#ctx0" brushRef="#br0" timeOffset="32827.4368">6625 12181 0,'0'0'0,"0"32"15,0-32 1,0 0-16,0 31 15,0-62 32,0-1-31,0 32-1,31-31-15,-62 62 32</inkml:trace>
        </inkml:traceGroup>
        <inkml:traceGroup>
          <inkml:annotationXML>
            <emma:emma xmlns:emma="http://www.w3.org/2003/04/emma" version="1.0">
              <emma:interpretation id="{47BE8D64-20A1-4685-B841-467253D6A41F}" emma:medium="tactile" emma:mode="ink">
                <msink:context xmlns:msink="http://schemas.microsoft.com/ink/2010/main" type="inkWord" rotatedBoundingBox="24242,14799 27378,14618 27456,15978 24320,16158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39518.6811">7942 13091 0,'-31'0'16,"31"0"-16,-32 0 15,1 0 1,-32 31 31,-94 32-47,95-63 0,-1 0 0,0 0 62,63-32-62,32 1 0</inkml:trace>
          <inkml:trace contextRef="#ctx0" brushRef="#br0" timeOffset="39813.698">7723 12840 0,'0'0'31,"0"31"-16,0 63 1,0-31-16,0 0 16,0 31-1,0-32-15,31 1 16,-31-32-16,0 32 15,0-63 32,94 32-16,-157-32-31,189-314 0</inkml:trace>
          <inkml:trace contextRef="#ctx0" brushRef="#br0" timeOffset="40372.7267">8851 13122 0,'-31'31'31,"31"-31"-15,-31 0-1,-1 0-15,1 32 16,0-32-16,-1 0 16,-30 0-16,30 0 15,1 0-15,31 0 16,-32-63-1</inkml:trace>
          <inkml:trace contextRef="#ctx0" brushRef="#br0" timeOffset="40799.7477">8757 12087 0,'-31'0'0,"0"0"16,-1 0-16,-30 0 15,-1 0-15,31 0 16,1 0 0,0 0-16,31 0 15</inkml:trace>
          <inkml:trace contextRef="#ctx0" brushRef="#br0" timeOffset="40639.7419">8945 12432 0,'-31'0'0,"0"0"16,-1 0-16,-30 0 15,-1 31 1,32-31-16,-32 0 16,32 32-16,31-32 15,-32 0-15,32 0 31</inkml:trace>
          <inkml:trace contextRef="#ctx0" brushRef="#br0" timeOffset="40217.7177">8695 12463 0,'0'32'0,"0"-1"16,0 32-16,0 0 15,-32-1 1,32 1-16,0 31 15,0-31-15,0 0 16,0-1-16,0 1 16,0-32-16,32 1 15,-32-1 1,31-31-16</inkml:trace>
          <inkml:trace contextRef="#ctx0" brushRef="#br0" timeOffset="41877.796">9604 12056 0,'-31'0'31,"31"31"-31,0-31 16,0 0-16,0 0 78,0-31-78,0 31 16,31 0-1</inkml:trace>
          <inkml:trace contextRef="#ctx0" brushRef="#br0" timeOffset="42158.811">9855 12119 0,'-31'0'16,"31"0"-1,0 31 1,-32-31-16,64 0 47,-32-31-47,31 31 15,0-32 17,1 32-32,-32 0 15</inkml:trace>
          <inkml:trace contextRef="#ctx0" brushRef="#br0" timeOffset="41347.7701">9510 12338 0,'-31'0'16,"-1"0"-16,1 31 16,-32 32-16,-31 31 15,0 32-15,0-1 16,31 0-1,32 1-15,31-32 16,63-31-16,-1-1 16,32-30-16,0-1 15,0-31-15,1-31 16,-1-1-16,-32-30 15,-30-1 1,-1 0 0,0-31-16,-31 0 15,-31 0 1,31 31-16,-31 1 15,-1 30-15,-30 32 16,30 0-16,-30 0 16,-1 32-16,31-64 15</inkml:trace>
          <inkml:trace contextRef="#ctx0" brushRef="#br0" timeOffset="41609.7823">9479 12840 0,'-32'0'16,"-31"0"-16,1 0 15,-32 0 16,-94-32-15,188 32-16,0-31 0</inkml:trace>
          <inkml:trace contextRef="#ctx0" brushRef="#br0" timeOffset="106347.4473">10576 12997 0,'0'0'31,"-31"0"-15,-1 0-16,1 0 15,0 0-15,-32 31 16,32-31-16,-32 0 16,32 0-16,-1 0 15,-31 0-15,32 0 16,0 31-16,31-31 15,-32-62 1</inkml:trace>
          <inkml:trace contextRef="#ctx0" brushRef="#br0" timeOffset="106731.4693">10388 12808 0,'0'0'32,"0"32"-17,0-32-15,0 31 16,-31 32-16,31 0 15,0 62 17,0-94-32,0 32 0,0 0 15,0-32-15,0-31 16,0 31-16,0-31 47,62-31-16,-93 0-31</inkml:trace>
        </inkml:traceGroup>
        <inkml:traceGroup>
          <inkml:annotationXML>
            <emma:emma xmlns:emma="http://www.w3.org/2003/04/emma" version="1.0">
              <emma:interpretation id="{98AFB81C-8841-42A4-82B5-B0214D670828}" emma:medium="tactile" emma:mode="ink">
                <msink:context xmlns:msink="http://schemas.microsoft.com/ink/2010/main" type="inkWord" rotatedBoundingBox="27821,14773 32648,14495 32763,16494 27936,16771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112066.7365">11015 12683 0,'0'31'47,"0"1"-31,0-1-16,0 32 15,0-32-15,0 32 16,0 0-16,0-1 15,0-30-15,0-32 16,0-32 0,0 1-1,31 0 1,1-32-1,31 0-15,31 0 16,-63 1-16,32 30 16,-32 1-16,-31 31 15,31 0-15,-31 31 16,32 1-1,-64-1-15,32 32 16,0-32-16,0 0 16,0 1-16,-31-1 15,31 1 1,31-64-1,-31 1-15,32-1 16,30-30 0,1-1-16,-31 0 15,-1 32-15,32 0 47,-63 62-47,0 0 0,0 1 31,0-1-31,0 0 0,0 32 16,31-63-16,-31 31 15,0 1 1,0-1-16,0-31 16,0 0-16,0 32 15</inkml:trace>
          <inkml:trace contextRef="#ctx0" brushRef="#br0" timeOffset="112667.7708">11924 12997 0,'0'0'0,"32"-32"0,-1 32 16,-31 0-16,32 0 31,-32 0-31,0 32 15,31-32-15,-31 31 16,-31 0-16,31 32 16,-32 0-16,-31-1 15,63-30-15,-31 30 16,31-30-16,0-1 15,0-31-15,0 32 16,31-32 0,32 31 15,0-62-31,62 31 0</inkml:trace>
          <inkml:trace contextRef="#ctx0" brushRef="#br0" timeOffset="113124.797">12520 12620 0,'0'0'16,"32"0"-16,-32 0 15,31 0-15,-31 32 16,0-1-16,0 0 16,-63 95-1,32-64 1,0 1-16,-1 0 15,32-32-15,0 1 16,-31-1-16,31-31 16,31 0-1,1-31 1,-1-1-16,0-30 15,32-1-15,31 0 16,-63-31 0,1 31-16,-1 32 15,1 0 1,-32-1-16,0 32 15,-32 0 17,32 32-32,-31-1 15,-1 32-15,-30 62 31,62-94-15,0 32 0,31-31-16,95-1 46,-64-62-46</inkml:trace>
          <inkml:trace contextRef="#ctx0" brushRef="#br0" timeOffset="113473.8075">12708 12056 0,'0'31'15,"0"-31"-15,0 32 16,-31-32-1,31 0-15,0 0 63,31 0-48,-31-32 1,0 32 0</inkml:trace>
          <inkml:trace contextRef="#ctx0" brushRef="#br0" timeOffset="113772.8246">12991 12119 0,'0'0'16,"-32"0"-1,32 31 1,0-31-1,0-31 32,32 31-47,-1-32 16,32 32-16,-63 0 15</inkml:trace>
          <inkml:trace contextRef="#ctx0" brushRef="#br0" timeOffset="115061.8944">13994 12840 0,'-31'0'16,"-251"62"30,-220 1 17,533-63-48</inkml:trace>
          <inkml:trace contextRef="#ctx0" brushRef="#br0" timeOffset="114704.8779">13304 12808 0,'32'-31'15,"-1"31"-15,-31 0 16,31-31-16,32-1 16,-32 1-16,1 0 15,30-1-15,-30-62 16,-1 31-16,32-62 15,-32 31-15,-31 0 16,32 31 0,-1-62 15,-62 125-16,-1 0 1,-187 219 31,125 63-16,125-219-31,-31 0 16,31 0-16,32-1 31,-32-30-16,-31-32-15,32 31 0,-32 0 16,0-93 0</inkml:trace>
          <inkml:trace contextRef="#ctx0" brushRef="#br0" timeOffset="115615.9255">13461 13624 0,'31'-32'16,"-31"32"-1,32-31-15,156 0 63,-157 62-48,-31-31 1,0 31-16,0 1 16,-31-1-16,0 0 15,-1 32-15,1-32 16,-1 1-16,32-1 15,-31 1-15,31-1 16,0-31-16,0 31 16,0-31-1,0 0-15,0 32 16,31-32-16,95 0 31,-63-32-31</inkml:trace>
          <inkml:trace contextRef="#ctx0" brushRef="#br0" timeOffset="120586.0926">14653 12024 0,'0'0'16,"-32"0"-1,-125 95 1,63 30-16,0 0 15,0 1-15,63-1 16,0-31-16,31-31 16,31 0-1,126-1 1,-63-30-16,31-32 15,-31-32-15,0 1 16,-31 0 0,0-32-16,-32 0 15,-31 1-15,0 30 16,0 1-16,-31 31 15,-1 0-15,-30 31 16,30 1 0,1-32-16,31 31 15,0 0-15,0-31 16,220 63 31,-189-32-32,0 1-15,-31-1 16,-31 32-1,-95 125 32,95-188-31</inkml:trace>
          <inkml:trace contextRef="#ctx0" brushRef="#br0" timeOffset="121028.1179">15562 12181 0,'0'0'0,"-94"94"15,31-31 1,-31 62-16,31 1 16,1-32-16,62-31 15,0-1 1,31-30-16,32-1 15,0 0-15,-1-31 16,1 0-16,31 0 16,-31-31-16,-1 0 15,1-32 1,0-219-1,-63 188 1,0 31-16,0 32 16,-31 31-16,-1 0 31,-93 94-16,93-32 17,1-30-32</inkml:trace>
          <inkml:trace contextRef="#ctx0" brushRef="#br0" timeOffset="121275.1321">15750 12683 0,'-31'0'16,"31"0"-16,-63 0 15,32 0-15,-63 0 16,31 0-16,-31 0 15,31 0-15,32 0 16,-32 0-16,63 0 31</inkml:trace>
        </inkml:traceGroup>
      </inkml:traceGroup>
    </inkml:traceGroup>
  </inkml:traceGroup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1:34.62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C97511C-D3B3-4CCF-A502-9393A256B1F6}" emma:medium="tactile" emma:mode="ink">
          <msink:context xmlns:msink="http://schemas.microsoft.com/ink/2010/main" type="inkDrawing" rotatedBoundingBox="5630,3402 9915,7707 9367,8253 5082,3947" semanticType="enclosure" shapeName="Other">
            <msink:sourceLink direction="with" ref="{4564CF00-454F-4E85-8A28-BE8FB0829C10}"/>
            <msink:sourceLink direction="with" ref="{4CF947C9-06CE-4D20-9877-1D0923787D2F}"/>
          </msink:context>
        </emma:interpretation>
      </emma:emma>
    </inkml:annotationXML>
    <inkml:trace contextRef="#ctx0" brushRef="#br0">401 218 0,'-32'0'62,"32"0"-46,0-31-1,0 31 1,-31-32-16,31 32 16,0 0-1,0-31-15,0 31 16,-31-31-16,31 31 15,-32 0 17,32-32-32,-31 32 15,31-31 1,-31 31-16,31 0 15,-32 0 1,32 0 0,-31-31-16,31 31 15,-31 0-15,-1 0 16,32 0-16,-31 0 15,31 0-15,-31 0 16,-1 0 15,1 31-15,-1-31-16,1 0 15,31 31-15,-31-31 0,-1 32 16,32-32-16,-31 31 16,31-31-1,-31 0-15,31 31 16,0 1-1,-32-32 1,32 31-16,0-31 16,0 32-16,0-1 15,0-31-15,0 31 16,0 1-16,32-1 15,-32 0-15,0 1 16,0-1-16,31-31 16,-31 31-16,31 1 15,1-1-15,-32 1 31,31-32-31,0 31 0,1 0 16,-1-31 0,1 32-16,-32-32 0,31 31 15,0-31-15,1 31 16,-1 1-16,-31-32 15,31 31 1,1 0-16,-32-31 16,31 32-1,32 30 1,-32-30-16,-31-1 0,31 1 15,1 30 1,-1-30-16,-31-1 16,32 32-16,-1-32 15,0 32 1,1-1-16,-1-30 15,0-1-15,1 32 16,30-32-16,-30 1 16,93 30 15,-31 1-16,-62 0-15,30-32 0,1 32 16,-32 0-16,32-32 16,-31 32-1,62 62 1,-32-62-16,-30-1 0,-1 1 15,32-31 1,-1 30 0,1-30-16,0 30 15,0-30-15,-1-1 16,1 32-16,0-32 15,-1 32 1,409 439 46,-408-471-46,-32 32 0,32-32-16,-1 0 15,1 32-15,0-32 16,-32 32-16,32 0 15,0-32-15,-1 32 16,1-32-16,0 32 16,-1 0-16,-30-32 15,-1 0 1,32 1-16,-32-1 15,-31 1-15,32-1 16,-1 0-16,0 1 16,1-1-1,-32-31-15,31 31 16,-31 1-1,31-32-15,1 31 16,-1 0-16,-31-31 16,31 32-16,1-32 15,-32 31-15,31 0 16,1-31-16,-32 32 15,31-32-15,-31 0 16,31 31 0,-31-31-16,32 0 15,-32 0 1,0 0-16,31 0 31,-31-31-31,31 31 16,-31 0-1,0 0-15,32 0 16,-32-32-1,31 32-15,0 0 16,1-31-16,-32 31 16,31-31-1,0 31-15,-31 0 16,32-32-16,-1 32 15,-31 0-15,32-31 16,-32 31 31,0 0-16,31 0-15,-31-31-1,0 31 1,31 0 15,-31-32-31,0 32 0,0 0 31,0-31-31,-31 31 16,31 0-16,0-31 15,-31 31 1,31 0-16,-32-32 16,32 32-16,0-31 15,-31 31 1,31-31-16,-32 31 0,1-32 15,31 1-15,-31 31 0,-1-32 32,1 1-32,0 0 15,-1-1-15,-30 1 16,30 0-16,1-1 15,0 1 1,-1 0-16,1-1 16,-63-62-1,62 63 1,1-1-16,31 32 15,-31-31-15,-1 0 16,1 31-16,0-32 16,-1 1-1,1 31-15,0-31 16,-1-1-16,1 32 15,-1-31 1,1 31-16,0-31 0,-1-1 16,-30 32-1,30-31 1,1 0-16,0 31 15,-1-32-15,-31 1 16,32 31-16,0-32 16,-32-30-1,32 30-15,-1 1 0,32 0 16,-31-1-16,0 1 15,-1 0 1,1-1-16,31 1 16,-31-1-1,-1 1-15,32 31 16,-31-31-16,-1-1 15,32 1-15,-31 31 16,31-31-16,-31-1 16,31 32-1,-32-31-15,1 0 16,31 31-16,-31-32 15,31 32-15,-32-31 0,32 31 16,-31-31 0,0 31-16,31-32 15,-32 32 1,32-31-1,-31 31-15,0-32 16,31 1-16,-32 0 16,32-1-16,-31 32 15,-1-31-15,1 0 16,0-1-16,-1 1 15,32 0-15,-31-1 16,0 1-16,-1 0 0,1-1 31,0 1-31,-1-1 16,32 1-16,-31 0 15,0-1-15,-1 1 16,1 0-16,-1-1 16,1 32-16,0-31 15,-1 0 1,32-1-16,-31 1 15,0 0-15,31-1 16,-32 1-16,32-1 16,-31-30-1,0 30-15,-1 1 0,32-32 16,-62 32-16,30 0 15,32-1 1,-31 1 0,-1 0-16,1-1 15,0 1-15,-1-1 16,1 1-16,0 0 15,-1-1-15,32 32 16,-31-31-16,0 0 16,-1-1-1,1 32-15,31-31 16,-31 31-16,-1-31 15,32-1-15,-31 32 0,-1-31 16,32 31 0,-31-31-16,0-1 15,-1 32-15,32-31 16,-31-1-1,0 32-15,-1-31 16,32 0-16,-31-1 16,31-30-16,-31-1 31,31 32-31,-32-1 15,1 1-15,-1-1 0,32 1 16,-31 0 0,0 31-1,31-32-15,-32 32 16</inkml:trace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04.07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90FEAC7-8E01-4494-9D57-57ABB5CC7C70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0,'31'31'16,"32"-31"-16,31 32 15,0-1 1,-31 408 15,-95-282-31,1-32 0,-1-31 16,1 0-16,0-31 15,-1-32 1,32 32-16,32-63 16,-64 32-1</inkml:trace>
  </inkml:traceGroup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8:14.26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3386BD5B-3DC6-4204-BC55-66F5F2929A82}" emma:medium="tactile" emma:mode="ink">
          <msink:context xmlns:msink="http://schemas.microsoft.com/ink/2010/main" type="writingRegion" rotatedBoundingBox="10323,7150 9453,5191 10623,4671 11493,6630"/>
        </emma:interpretation>
      </emma:emma>
    </inkml:annotationXML>
    <inkml:traceGroup>
      <inkml:annotationXML>
        <emma:emma xmlns:emma="http://www.w3.org/2003/04/emma" version="1.0">
          <emma:interpretation id="{98A0C34A-CE6A-495D-912F-6ABE47053804}" emma:medium="tactile" emma:mode="ink">
            <msink:context xmlns:msink="http://schemas.microsoft.com/ink/2010/main" type="paragraph" rotatedBoundingBox="10323,7150 9453,5191 10623,4671 11493,663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D4465C8-E6C2-4CE7-AFED-40369AF61FEC}" emma:medium="tactile" emma:mode="ink">
              <msink:context xmlns:msink="http://schemas.microsoft.com/ink/2010/main" type="line" rotatedBoundingBox="10323,7150 9453,5191 10623,4671 11493,6630"/>
            </emma:interpretation>
          </emma:emma>
        </inkml:annotationXML>
        <inkml:traceGroup>
          <inkml:annotationXML>
            <emma:emma xmlns:emma="http://www.w3.org/2003/04/emma" version="1.0">
              <emma:interpretation id="{2AA21D41-C9BC-4F09-A582-2C2D893237A6}" emma:medium="tactile" emma:mode="ink">
                <msink:context xmlns:msink="http://schemas.microsoft.com/ink/2010/main" type="inkWord" rotatedBoundingBox="10323,7150 9453,5191 10623,4671 11493,6630"/>
              </emma:interpretation>
              <emma:one-of disjunction-type="recognition" id="oneOf0">
                <emma:interpretation id="interp0" emma:lang="" emma:confidence="0">
                  <emma:literal>or</emma:literal>
                </emma:interpretation>
                <emma:interpretation id="interp1" emma:lang="" emma:confidence="0">
                  <emma:literal>on</emma:literal>
                </emma:interpretation>
                <emma:interpretation id="interp2" emma:lang="" emma:confidence="0">
                  <emma:literal>a</emma:literal>
                </emma:interpretation>
                <emma:interpretation id="interp3" emma:lang="" emma:confidence="0">
                  <emma:literal>B</emma:literal>
                </emma:interpretation>
                <emma:interpretation id="interp4" emma:lang="" emma:confidence="0">
                  <emma:literal>G</emma:literal>
                </emma:interpretation>
              </emma:one-of>
            </emma:emma>
          </inkml:annotationXML>
          <inkml:trace contextRef="#ctx0" brushRef="#br0">-7016 3056 0,'0'0'78,"0"0"-78,32-31 15,-32 31 1,31-32 0,0 1-16,1 0 15,-1-1-15,0 1 16,1 0-16,-1-1 15,-31 1-15,31-32 16,1 32 0,-1-1-16,1 1 15,-1 0-15,0-1 16,-31 1-16,32 0 15,-1-1-15,0 1 16,1 0-16,-1-1 16,-31 1-1,31 31-15,1-32 16,-32 1-16,31 31 15,-31-31-15,0 31 16,31-32 0,-31 32 15,0 0-31,32-31 15,-32 31 1,31-31 0,-31 31-16,32-32 15,-64 1 79,-125 94-63,63-32-15,63-31-16,0 0 15,-1 0-15,32 0 31,32 0-15,-1-31-16,0 31 16,1-32-1,-1 32-15,0 0 16,32 0-16,-32 0 15,1 32 1,31-32-16,-63 0 16,31 31-16,-31-31 15,0 31-15,-31 1 16,-1-1-16,1 0 15,-1 1-15,1-1 16,62 1 0,-62-1-16</inkml:trace>
          <inkml:trace contextRef="#ctx0" brushRef="#br0" timeOffset="-1746.0781">-7016 3181 0,'32'0'62,"-32"0"-62,0 32 16,0-32-16,-32 31 15,32-31 1,-31 0-16,31 0 15,0 0 1,-31-31-16,31 31 16,-32-32-16,32 1 15,0 0-15,32-1 16,-32 1-16,31 31 15,-31-31-15,31 31 16,-31 0-16,32 0 16,-1 31-16,-31 0 15,31 1 1,-31-1-16,-31 0 15,31 1-15,-31-32 16,31 31-16,-32-31 16,1 0-16,31 0 15,-31-31-15,-1 31 16,32-32-16,0-30 15,0 30 1,32 1 0,-1 0-16,-31 31 15,31 0-15,-31 0 16,32 31-16,-32-31 15,0 31-15,0 1 16,-32-32-16,32 31 16,0-31-1,0-31 1,-31 31-16,31 0 15,31 0 79,-31 0-78,0 0-16,32 31 15,-1-31 1,-31 31-16,31 1 15,1-32 1,-1 31-16,-31 1 16,31-1-16,1 0 15,-1-31-15,-31 32 16,63-1-1,-32 0-15,-31 1 16,32-1-16,-1-31 16,0 31-16,1 1 15,-1-1-15,0-31 16,1 31-16,-1 1 15,0-32-15,1 31 16,-1 1 0,0-32-16,1 31 15,-1 0-15,1-31 16,-1 32-16,0-1 15,1 0-15,-1-31 16,0 32-16,1-1 16,-1-31-16,-31 31 15,31-31-15,-31 32 31,32-32-31,-32 0 16,31 31 0,-31-31-16,0 32 15,31-32 1,-31 31-16,32-31 15,-32 31-15,0-31 16,0 0 46,0-31-62,0 0 16,0-1-16,0-31 16,0 32-16,0 0 15,0-1-15,0 1 16,0 0-16,0 31 15,0 0-15,0-32 47,0 64 16,0-32-63,31 31 0,-31 0 15,0 1 1,32-1-16,-32 0 15,31 1 1,-31-1-16,0 1 16,0-32-16,0 31 15,0-31-15,0 31 16,-31-31-16,31 32 15,-32-32-15,1 0 16,-32 0-16,32 31 16,-1-31-16,1 0 15,0 0 1,31 0-16,0-63 15</inkml:trace>
        </inkml:traceGroup>
      </inkml:traceGroup>
    </inkml:traceGroup>
  </inkml:traceGroup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3:35.97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4D89B5B5-5C8B-4A09-8437-5FA3FD959A0C}" emma:medium="tactile" emma:mode="ink">
          <msink:context xmlns:msink="http://schemas.microsoft.com/ink/2010/main" type="writingRegion" rotatedBoundingBox="380,2546 31423,426 32467,15717 1424,17837"/>
        </emma:interpretation>
      </emma:emma>
    </inkml:annotationXML>
    <inkml:traceGroup>
      <inkml:annotationXML>
        <emma:emma xmlns:emma="http://www.w3.org/2003/04/emma" version="1.0">
          <emma:interpretation id="{77C28B99-40D8-4315-82DD-DE6B40172E4E}" emma:medium="tactile" emma:mode="ink">
            <msink:context xmlns:msink="http://schemas.microsoft.com/ink/2010/main" type="paragraph" rotatedBoundingBox="16839,1228 30720,1076 30759,4697 16879,4849" alignmentLevel="3"/>
          </emma:interpretation>
        </emma:emma>
      </inkml:annotationXML>
      <inkml:traceGroup>
        <inkml:annotationXML>
          <emma:emma xmlns:emma="http://www.w3.org/2003/04/emma" version="1.0">
            <emma:interpretation id="{5B1DCC2A-9B05-4346-AA91-2924F1ECDF91}" emma:medium="tactile" emma:mode="ink">
              <msink:context xmlns:msink="http://schemas.microsoft.com/ink/2010/main" type="inkBullet" rotatedBoundingBox="16855,2650 17135,2646 17142,3353 16862,3356"/>
            </emma:interpretation>
            <emma:one-of disjunction-type="recognition" id="oneOf0">
              <emma:interpretation id="interp0" emma:lang="" emma:confidence="0">
                <emma:literal>•</emma:literal>
              </emma:interpretation>
            </emma:one-of>
          </emma:emma>
        </inkml:annotationXML>
        <inkml:trace contextRef="#ctx0" brushRef="#br0">5810-268 0,'0'0'0,"-32"31"16,1 1-16,0-1 15,-1 32-15,32 31 16,-31 0-1,94 126 17,-1-189-32,-30 0 15,30-31-15,32 0 16,-31-31-16,0 0 15,0-1-15,-1-31 16,-30 1 0,-32 30-16,0-62 15,-32 32-15,1 30 16,0-30-16,-1 30 15,1 1-15,0-1 16,31 32-16,-32-31 16,32 31-1,-31 0 1,31 0-16,-32 0 15,32 0-15,0 0 16</inkml:trace>
        <inkml:trace contextRef="#ctx0" brushRef="#br0" timeOffset="265.0135">6186-48 0,'-63'0'16,"1"0"-16,-1 31 16,0-31-16,0 0 15,1 0 1,-1 31 15,63-31-15,31 0-16</inkml:trace>
        <inkml:trace contextRef="#ctx0" brushRef="#br0" timeOffset="540.0242">5810-676 0,'0'-31'16,"0"31"0,0 0-16,0-31 15,31 31 1,0 0-1</inkml:trace>
        <inkml:trace contextRef="#ctx0" brushRef="#br0" timeOffset="688.0327">6123-801 0,'0'0'15,"0"0"16</inkml:trace>
      </inkml:traceGroup>
      <inkml:traceGroup>
        <inkml:annotationXML>
          <emma:emma xmlns:emma="http://www.w3.org/2003/04/emma" version="1.0">
            <emma:interpretation id="{C9CEAA2C-A1B1-4113-8FCF-91C0240C2A72}" emma:medium="tactile" emma:mode="ink">
              <msink:context xmlns:msink="http://schemas.microsoft.com/ink/2010/main" type="line" rotatedBoundingBox="18013,1215 30720,1076 30747,3589 18041,3728"/>
            </emma:interpretation>
          </emma:emma>
        </inkml:annotationXML>
        <inkml:traceGroup>
          <inkml:annotationXML>
            <emma:emma xmlns:emma="http://www.w3.org/2003/04/emma" version="1.0">
              <emma:interpretation id="{FB9AD11E-14CA-4438-8821-790D56DCF2E0}" emma:medium="tactile" emma:mode="ink">
                <msink:context xmlns:msink="http://schemas.microsoft.com/ink/2010/main" type="inkWord" rotatedBoundingBox="22505,1855 23102,1848 23114,3006 22518,3013"/>
              </emma:interpretation>
            </emma:emma>
          </inkml:annotationXML>
          <inkml:trace contextRef="#ctx0" brushRef="#br0" timeOffset="2195.0759">6155-864 0,'0'32'47,"0"-32"-32,-32 0 141,32 0-124,-31 0-17,94 0 16,-63 0-31</inkml:trace>
          <inkml:trace contextRef="#ctx0" brushRef="#br1" timeOffset="-128362.461">9604 892 0,'376'-31'0</inkml:trace>
          <inkml:trace contextRef="#ctx0" brushRef="#br1" timeOffset="-129006.4978">11799-362 0,'-31'0'0,"-1"31"15</inkml:trace>
          <inkml:trace contextRef="#ctx0" brushRef="#br1" timeOffset="-129144.5057">12520-738 0,'0'31'16,"0"32"0,0 31-16,-31 31 15,0 32-15,-32-31 16,0 30-16,-31-30 15,31 31 1,-31-32-16,0-31 16,0 0-1,0-31-15,31-32 16,-31-31-16,0 0 15,-31-31-15,-1-1 16,64-62-16,-1 0 16,63-31-16,31-1 15,63 1 1,32 31-16</inkml:trace>
        </inkml:traceGroup>
        <inkml:traceGroup>
          <inkml:annotationXML>
            <emma:emma xmlns:emma="http://www.w3.org/2003/04/emma" version="1.0">
              <emma:interpretation id="{21DF1C61-15BA-4691-A6A3-53D2753DD104}" emma:medium="tactile" emma:mode="ink">
                <msink:context xmlns:msink="http://schemas.microsoft.com/ink/2010/main" type="inkWord" rotatedBoundingBox="18013,1215 30720,1076 30747,3589 18041,3728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1" timeOffset="-130095.5601">13869-550 0,'0'-31'16,"0"31"-1,0 31 16,0 32-15,0-1-16,0 32 16,0-31-16,0 31 15,0-31 1,0-32-16,0 32 15,0-32-15,0 32 16,0-32-16,0 1 16,-32-32-16</inkml:trace>
          <inkml:trace contextRef="#ctx0" brushRef="#br1" timeOffset="-129491.5255">13649-581 0,'0'31'32,"0"0"-32,0 32 15,-31 31-15,31-31 16,0-1-16,-32 1 15,32 0 1,0-32-16,-31 1 16,31-1-1,0 0-15,-31-31 16,31 32-16,-32-32 15,1 0-15,0 0 16,-1-32-16,-30 32 16,30 0-16,1 32 15,-63-1 1,62-31-16,32 31 15,0-31 1,0 0-16,32 0 16,-1 0-16,1 0 15,-1-31-15,-31 31 16,0 0-16,0 0 15,-31 0 1,-32 0-16,-31 31 16,31-31-16,0 32 15,1-32 1,-32 0-1,62 0 1,32-32-16,-31 1 16,31 0-16,0-1 15,0 1 1,31 0-16,-31-1 15,0 1-15,0 0 16,0-1-16</inkml:trace>
          <inkml:trace contextRef="#ctx0" brushRef="#br0" timeOffset="-5945.2189">4681 641 0,'0'-31'16,"31"31"0,-31-31-16,32-32 15,-1 0-15,0 1 16,-31-64-1,0 63-15,0-31 16,0 32 0,-31-1-16,31 0 15,-31 32-15,31 0 16,0 31-16,0-32 15,-32 64 17,32-1-17,-31 0-15,31 32 16,0 31-1,0-31-15,31-1 16,-31 33-16,32-33 16,-1 1-16,0 0 15,32-32-15,-32 0 16,32-31-16,-32 32 15,1-32-15,-1 0 16,0 0-16,32 0 16,-94-32 30</inkml:trace>
          <inkml:trace contextRef="#ctx0" brushRef="#br0" timeOffset="-5667.203">5433 391 0,'-31'31'0,"-32"32"15,-31-1-15,0 1 16,0 0-16,0 0 16,31-1-16,1-30 15,30-1 1,1-31-16,31 31 15,-63-62 1,126 31 0</inkml:trace>
          <inkml:trace contextRef="#ctx0" brushRef="#br0" timeOffset="-7908.3195">3709 767 0,'31'31'62,"-31"1"-46,31-1-16,-31 0 16,0 1-1,0 93 48,220-501 61,-95 470-124,-125-63 0,0 1 16,0-1 0,-31 0-16,31 1 15,0-32-15,0 0 31,0-32-15,31 1 0,-31 0-16,32-32 15,-1 0-15,32 0 16,-63 32-16,31 0 15,-31 31-15,31 0 16,-31 0-16,0 0 16,32 31-16,-32 0 15,0 1-15,0-1 16,31 1-1,-31-1-15,0 0 16,32-31-16,-32 32 16,0-32-1,31 31-15,-31-31 16,0 0 62</inkml:trace>
          <inkml:trace contextRef="#ctx0" brushRef="#br0" timeOffset="7564.3378">1169 140 0,'0'0'15,"31"0"17,0 0-17,-31 31-15,32 0 16,-32 32-16,31 0 15,-31-32-15,0 32 16,0-63 0,0 31-16,-31-62 93,93-377-46,1 408-47,-31 32 16,-32-1-16,0 0 0,0 1 31,31 30-31,-31-30 15,0-1-15,0-31 16,0 0-16,-31 0 31,31-31-31,0-1 16,0 1-16,0-32 15,31-31 17,0 0-32,-31 94 15,0 0 1,32 0-16,-32 0 15,62 126 48,-62-126-63,32 31 0,-32 0 15,0-31-15,31 32 16,-31-1 0,0-31-16</inkml:trace>
          <inkml:trace contextRef="#ctx0" brushRef="#br0" timeOffset="10371.4504">2893-1052 0,'0'0'62,"-31"0"0,31 0-62,0-31 0,63 31 32,-63 0-17</inkml:trace>
          <inkml:trace contextRef="#ctx0" brushRef="#br0" timeOffset="11005.475">3301-1365 0,'0'-32'16,"31"32"-16,-31-31 15,32 31-15,-32-32 16,31 32 0,-31 0-16,31 0 15,1 0-15,-32 0 16,0 32-16,0 31 15,0-1-15,0 1 16,-32 0-16,32-1 16,0-30-1,0-1-15,0-31 16,0 32-16,0-32 31,32 0-31,-1 0 0,95 0 16,-95-32-1</inkml:trace>
          <inkml:trace contextRef="#ctx0" brushRef="#br0" timeOffset="9837.4221">2862-801 0,'-31'0'62,"31"31"-62,-32 63 16,32 1-16,0 30 16,0-31-16,32-31 15,-32-1-15,31-30 16,32-1-16,-32-31 15,0 0-15,32 0 16,-31 0 0,-1-31-16,0-1 15,1-30-15,-32-1 16,0 0-16,0-31 15,-32 0 1,32 31-16,-94-62 47,63 125-32,-1 0-15,1 31 16,0-31-16,-1 32 16,64-1-16,-64-31 15</inkml:trace>
          <inkml:trace contextRef="#ctx0" brushRef="#br0" timeOffset="10055.4323">3144-581 0,'-31'0'16,"0"0"-16,-32 31 15,31-31-15,-30 31 16,30-31-16,1 32 15,0-32-15,-1 0 16,32 31 0</inkml:trace>
          <inkml:trace contextRef="#ctx0" brushRef="#br1" timeOffset="-112133.7806">181 438 0,'0'0'0,"0"0"0,-31 31 16,31-31 0,0 0-1,-31-63 16,31 1-15,0 62-16,31-32 16,-31 64-1,0-32 1,0 31-16,0 0 15,-31-31-15,31 32 16,0-64 0,0-30 15,0 30-16,0 32-15,31-31 16,-31 62 0,31-31-16,-31 94 15</inkml:trace>
          <inkml:trace contextRef="#ctx0" brushRef="#br1" timeOffset="-112134.7806">275 187 0,'0'-32'0,"-31"32"0,31-31 15,-31 0 1,-1 31 0,1 0-16,0-32 15,-1 32-15,1-31 16,31 31-16,-31 0 15,31 0 1,-32-31-16,64 93 125</inkml:trace>
          <inkml:trace contextRef="#ctx0" brushRef="#br0" timeOffset="-105451.5272">165 297 0,'-31'31'47,"31"-31"-31,0 63-16,0-32 15,0 32-15,0-1 16,0 1-16,31-32 15,-31 32-15</inkml:trace>
          <inkml:trace contextRef="#ctx0" brushRef="#br1" timeOffset="261467.2602">165 391 0,'0'31'94,"-31"-31"-79,31 0 1,-31 0-16,31 0 16,0 0-16,-32 0 31,32-31-16,32-1 1,-32 1-16,31 0 16,0-1-16,-31 32 15,32 0-15,-32 0 16,0 32-1,0-1-15,-32 0 16,32 1-16,-31-1 16,0-31-16,31 0 15,0 0 1,-32 0-1,32-31-15,0-1 32,32-30-32,-1 30 0,-31 32 15,31-31 1,1 31-16,-32 31 0,0-31 15,0 63 1,0-32-16,-32-31 16,32 32-1,-31-32 1,31 0-16,-31 0 15,-1-63 17,32 63-32,32-31 0,-32 31 31,31 31 0,32-62 16,-95 31-32</inkml:trace>
          <inkml:trace contextRef="#ctx0" brushRef="#br0" timeOffset="8221.3721">1890-48 0,'31'-32'31,"-31"32"-31,0-31 0,0 0 16,32-32 0,-32 0-16,0 0 15,0-31 1,0 0-1,0 32 1,0-64-16,-32 95 16,32-1-16,0 32 15,-31 0 1,0 0-16,31 32 15,-32 30-15,32-30 16,0 31-16,0-1 16,0 1-16,32 0 15,-32-1 1,62-30-16,-30 30 15,-1-30-15,32-1 16,-32 1-16,0-1 16,1-31-16,-1 0 15,1 0-15,-32 0 16</inkml:trace>
        </inkml:traceGroup>
        <inkml:traceGroup>
          <inkml:annotationXML>
            <emma:emma xmlns:emma="http://www.w3.org/2003/04/emma" version="1.0">
              <emma:interpretation id="{8144079A-B62F-49B6-B95B-A30A04EB6FB6}" emma:medium="tactile" emma:mode="ink">
                <msink:context xmlns:msink="http://schemas.microsoft.com/ink/2010/main" type="inkWord" rotatedBoundingBox="18685,1881 26984,1790 27000,3272 18701,3363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8448.3851">2517-456 0,'-31'31'0,"-1"32"16,1 31-16,-32-31 16,1 31-16,-1-31 15,32 31 1,-32-32-16,31 1 15,32 0-15,-31-32 16,31 1-16,0-1 16,0-31-16,31-94 31</inkml:trace>
          <inkml:trace contextRef="#ctx0" brushRef="#br0" timeOffset="8855.4">2392 359 0,'0'0'0,"0"-31"0,31 0 16,-31 31-1,31-32 1,-31 32-16,32 0 15,-32 0-15,0 0 16,0 32-16,31-1 16,-31 32-16,-31-1 15,31 1-15,0 0 0,0-32 16,0 0-1,0 1-15,0-1 16,31-31 15,-31 0-31,63 0 0,-32-31 16</inkml:trace>
          <inkml:trace contextRef="#ctx0" brushRef="#br1" timeOffset="-128598.4745">9604-142 0,'0'-32'0,"31"-31"16,-31 1-1,32-1-15,30 0 16,-30 32-16,31 0 16,-32 31-16,32 0 15,-32 31-15,0 32 16,-31 31-16,-31-32 15,31 33 1,-63-1-16,32-32 16,-32 1-16,32 31 15,-1-31-15,1 0 16,31-1-16,-31-30 15,31-1 1,31 0-16,-31-31 16,31 0-1,32 32-15,282-32 16,-408-63-16</inkml:trace>
          <inkml:trace contextRef="#ctx0" brushRef="#br0" timeOffset="193464.2406">1670 265 0,'0'0'46,"32"0"-46,-1-31 16,-31 31 15,63 0 0,-32 0-15,-31 0-16,32 31 16,-32-31-16,0 32 15,0-1-15,-32 32 16,32-32-16,0 0 15,-31 1 1,31-1-16,0 0 16,0-31-16,0 0 15,31 32 1,1-32-1,-1 0-15</inkml:trace>
        </inkml:traceGroup>
      </inkml:traceGroup>
      <inkml:traceGroup>
        <inkml:annotationXML>
          <emma:emma xmlns:emma="http://www.w3.org/2003/04/emma" version="1.0">
            <emma:interpretation id="{5324DC42-32D6-4C54-8F6D-EDDA3897801F}" emma:medium="tactile" emma:mode="ink">
              <msink:context xmlns:msink="http://schemas.microsoft.com/ink/2010/main" type="line" rotatedBoundingBox="16994,3607 22354,3374 22410,4668 17050,4901"/>
            </emma:interpretation>
          </emma:emma>
        </inkml:annotationXML>
        <inkml:traceGroup>
          <inkml:annotationXML>
            <emma:emma xmlns:emma="http://www.w3.org/2003/04/emma" version="1.0">
              <emma:interpretation id="{CFEC3C19-6CA3-4756-9B22-0AF35CA86F17}" emma:medium="tactile" emma:mode="ink">
                <msink:context xmlns:msink="http://schemas.microsoft.com/ink/2010/main" type="inkWord" rotatedBoundingBox="21911,3708 22368,3688 22391,4224 21934,4244"/>
              </emma:interpretation>
            </emma:emma>
          </inkml:annotationXML>
          <inkml:trace contextRef="#ctx0" brushRef="#br0" timeOffset="5023.2293">1859 2147 0,'0'0'46,"0"31"-46,0-31 47,-32 0 109,32 0-140,0-31-1,-31 31 1,31 0 0,0 0-1,0-32-15,-32 32 16,32 0-1,0-31 1,-31 31 0,31 0-16,0-31 15,-31 31-15,31 0 16,-32-32-1,32 32 1,-31 0-16,31-31 16,0 31-1,-31-31-15,31 31 16,0 0-16,-32-32 15,32 32-15,0 0 16,-31-31-16,31 31 16,0 0 15,-31-32-31,31 32 31,0 0-15,-32 0-1,32-31 1,0 31-1,-31 0 1,31-31 0,0 31 15,-31 0-31,31-32 15,0 32 1,-32 0-16,32 0 16,0-31-16,-31 31 15,31 0 1,-32-31-1,32 31-15,0 0 16,-31 0 0,31-32-1,0 32-15,-31 0 16,31 0-1,0-31-15,-32 31 16,32-31 15,0 31-31,-31 0 16,31-32-16,0 32 15,-31 0-15,31-31 16,0 31-16,-32 0 16,32 0-16,-31-31 15,31 31-15,0 0 16,-31-32-1,31 32 1,0-31 0,-32 31-1,32 0 1,0-32-16,-31 32 0,31 0 15,-31-31 1,31 31-16,0-31 16,-32 31-1,32-32 1,0 32-16,-31-31 15,31 31-15,0-31 16,0 31 0,-32-32-16,32 32 15,0-31-15,0 31 16,-31 0-16,31-31 15,0 31-15,0-32 16,0 32 15,0 0 47,0 32-62,0-1-16,0 0 16,31 1-1,-31 30-15,0-30 16,0-1-16,32 0 15,-32 32-15,0-63 16,0 32-16,31-1 16,-31-31-16,0 0 62,-31-31-62,31-1 16,0 1-16,-32-1 15,32 1 1,0 0-16,0-1 15,0 1-15,0 0 16,0-1-16,0 32 16,0 0 15,32 0-16,-32 0-15,31 0 16,-31 0 0,32 0-16,-1 32 0,0-32 15,1 0 1,-1 31-16,94-31 0,-125 0 15</inkml:trace>
        </inkml:traceGroup>
        <inkml:traceGroup>
          <inkml:annotationXML>
            <emma:emma xmlns:emma="http://www.w3.org/2003/04/emma" version="1.0">
              <emma:interpretation id="{F6F83968-8EB9-4278-9ADC-228D269B8ABA}" emma:medium="tactile" emma:mode="ink">
                <msink:context xmlns:msink="http://schemas.microsoft.com/ink/2010/main" type="inkWord" rotatedBoundingBox="21292,3637 21385,3632 21395,3855 21301,3859"/>
              </emma:interpretation>
            </emma:emma>
          </inkml:annotationXML>
          <inkml:trace contextRef="#ctx0" brushRef="#br1" timeOffset="132263.6406">667 955 0,'0'0'15,"-31"0"-15,-1 31 16,1 1-16,0-1 16,-1 0-1,1 1-15,-1-32 16,1 31-16,0 1 78,-1-64-78,32 32 0,126-63 47</inkml:trace>
        </inkml:traceGroup>
        <inkml:traceGroup>
          <inkml:annotationXML>
            <emma:emma xmlns:emma="http://www.w3.org/2003/04/emma" version="1.0">
              <emma:interpretation id="{873DD2E6-66B3-48AB-B7C5-810D06C3F8A0}" emma:medium="tactile" emma:mode="ink">
                <msink:context xmlns:msink="http://schemas.microsoft.com/ink/2010/main" type="inkWord" rotatedBoundingBox="17207,3618 18666,3555 18722,4828 17262,4892">
                  <msink:destinationLink direction="with" ref="{4213F87E-8846-4317-8E34-595C64671240}"/>
                </msink:context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1" timeOffset="132965.6652">447 1425 0,'0'0'47,"0"0"-47,0 32 16,-31-1-16,31 32 15,0-32 1,0 32-16,0 0 0,0-1 15,31-30 1,1-1-16,-1 0 16,1 1-1,-1-32 1,0-32-16,-31 32 31,63-62-31,-63 30 0,0-30 16,0-1-16,-31 0 15,31 1 1,-32-1-16,1 31 15,31 1-15,-31 31 16,31 0 0,-32 0-16,1 0 15,31 31-15,-32 1 16,32-32-16</inkml:trace>
          <inkml:trace contextRef="#ctx0" brushRef="#br1" timeOffset="133209.6758">636 1614 0,'-32'0'16,"32"0"-16,-62 31 16,30-31-16,-31 0 15,32 31 1,31-31-16,-31-62 15</inkml:trace>
          <inkml:trace contextRef="#ctx0" brushRef="#br0" timeOffset="194607.2847">4430 986 0,'0'0'16,"0"0"15,31 0-15,-31 0-16,32 0 15,-32 0 1,31 0-16,-31 32 0,0-32 16,0 31-16,0 0 15,0 1 1,-31-1-1,31 1-15,0-32 0,0 0 16,0 31 31,31-62-47</inkml:trace>
          <inkml:trace contextRef="#ctx0" brushRef="#br0" timeOffset="-5240.1831">5057 1237 0,'0'-31'16,"31"0"-1,-31-1-15,32 1 16,-1 31-16,-31-32 16,32 32-1,30-31-15,-30 31 16,-1 0-1,-31 0-15,31 0 16,-31 31-16,32 1 16,-64-1-1,-30 220 1,62-188-16,-32-32 15,32 1-15,32-1 16,-32-31-16,0 0 16,31 31-1,0-31-15,32-31 16,-32 31-1,63-31-15</inkml:trace>
        </inkml:traceGroup>
        <inkml:traceGroup>
          <inkml:annotationXML>
            <emma:emma xmlns:emma="http://www.w3.org/2003/04/emma" version="1.0">
              <emma:interpretation id="{CD299ADD-C415-41DC-BE25-4600EBDC25ED}" emma:medium="tactile" emma:mode="ink">
                <msink:context xmlns:msink="http://schemas.microsoft.com/ink/2010/main" type="inkWord" rotatedBoundingBox="16994,3607 17112,3602 17121,3793 17003,3799"/>
              </emma:interpretation>
            </emma:emma>
          </inkml:annotationXML>
          <inkml:trace contextRef="#ctx0" brushRef="#br0" timeOffset="-105272.5169">165 955 0,'0'0'0,"-31"31"0,62 1 16,-31-1-16,0 0 15,0 1-15,94-1 16,-125-62-16</inkml:trace>
        </inkml:traceGroup>
      </inkml:traceGroup>
    </inkml:traceGroup>
    <inkml:traceGroup>
      <inkml:annotationXML>
        <emma:emma xmlns:emma="http://www.w3.org/2003/04/emma" version="1.0">
          <emma:interpretation id="{EBC5ECDC-E8AE-4DA9-9086-AD86DFB35B64}" emma:medium="tactile" emma:mode="ink">
            <msink:context xmlns:msink="http://schemas.microsoft.com/ink/2010/main" type="paragraph" rotatedBoundingBox="13878,4559 30553,3342 30748,6018 14073,7235" alignmentLevel="2"/>
          </emma:interpretation>
        </emma:emma>
      </inkml:annotationXML>
      <inkml:traceGroup>
        <inkml:annotationXML>
          <emma:emma xmlns:emma="http://www.w3.org/2003/04/emma" version="1.0">
            <emma:interpretation id="{C8C7963D-5AE2-432B-8EAD-9BBE616A2195}" emma:medium="tactile" emma:mode="ink">
              <msink:context xmlns:msink="http://schemas.microsoft.com/ink/2010/main" type="line" rotatedBoundingBox="13878,4559 30553,3342 30748,6018 14073,7235"/>
            </emma:interpretation>
          </emma:emma>
        </inkml:annotationXML>
        <inkml:traceGroup>
          <inkml:annotationXML>
            <emma:emma xmlns:emma="http://www.w3.org/2003/04/emma" version="1.0">
              <emma:interpretation id="{F4D59AB1-5009-4887-A982-8EEBC54C5AFF}" emma:medium="tactile" emma:mode="ink">
                <msink:context xmlns:msink="http://schemas.microsoft.com/ink/2010/main" type="inkWord" rotatedBoundingBox="13923,5174 14494,5132 14552,5930 13981,5972"/>
              </emma:interpretation>
            </emma:emma>
          </inkml:annotationXML>
          <inkml:trace contextRef="#ctx0" brushRef="#br1" timeOffset="-118120.057">-2437 2868 0,'-32'31'15,"-31"-31"16,-31 0-31,32 32 0,-1-32 0,32 0 16,31-32 0,0 32-16</inkml:trace>
          <inkml:trace contextRef="#ctx0" brushRef="#br1" timeOffset="-117944.047">-2532 2523 0,'-31'0'15,"-32"0"-15,1 0 32,-95 0-32,126 0 15,-32 0-15</inkml:trace>
          <inkml:trace contextRef="#ctx0" brushRef="#br1" timeOffset="-118299.0673">-2312 3244 0,'0'0'15,"-31"0"-15,-1 32 16,-30-32-16,-1 0 16,0 0-16,0 0 15,1 31 1,30-31-1,1 0-15,31-31 16</inkml:trace>
        </inkml:traceGroup>
        <inkml:traceGroup>
          <inkml:annotationXML>
            <emma:emma xmlns:emma="http://www.w3.org/2003/04/emma" version="1.0">
              <emma:interpretation id="{DF443BAC-DBF9-4530-877E-FD2698346C4D}" emma:medium="tactile" emma:mode="ink">
                <msink:context xmlns:msink="http://schemas.microsoft.com/ink/2010/main" type="inkWord" rotatedBoundingBox="17012,4330 20089,4105 20272,6610 17195,6835">
                  <msink:destinationLink direction="with" ref="{4213F87E-8846-4317-8E34-595C64671240}"/>
                </msink:context>
              </emma:interpretation>
            </emma:emma>
          </inkml:annotationXML>
          <inkml:trace contextRef="#ctx0" brushRef="#br0" timeOffset="58793.4076">1200 3401 0,'0'0'16,"-31"0"0,-252 31 30,221 1-30,30-32-16,1 0 16,31 0-1,63-32 48,-95 32-63,252-219 31</inkml:trace>
          <inkml:trace contextRef="#ctx0" brushRef="#br0" timeOffset="58425.3899">1106 3934 0,'0'0'32,"-31"0"-32,31 0 15,-32 31-15,1-31 16,0 0-16,-1 0 15,1 0 1,-1 0-16,32 0 0,-31 0 16,0 0-1,31-31-15,-32 31 16,32-63-16</inkml:trace>
          <inkml:trace contextRef="#ctx0" brushRef="#br0" timeOffset="58210.3776">949 3307 0,'0'0'78,"0"219"-46,0-156-32,-31 0 15,62 31-15,-31 63 31,32-126-31,-32-31 16,31-31-16</inkml:trace>
          <inkml:trace contextRef="#ctx0" brushRef="#br0" timeOffset="60706.4936">1482 3244 0,'0'0'62,"0"0"0,0 0-46</inkml:trace>
          <inkml:trace contextRef="#ctx0" brushRef="#br0" timeOffset="61177.5205">1670 3244 0,'0'0'16,"0"32"-1,0-32 1,0 0-16,0 0 78,32 0-47,-32 0-15,0 31-16,0-31 15,0 0 1,0 0 31,0 0-47,0-31 15,94 31 1,-126 0-16</inkml:trace>
          <inkml:trace contextRef="#ctx0" brushRef="#br0" timeOffset="61921.5502">1576 3244 0,'-31'0'16,"31"32"31,-31-32-32,31 0 16,0 0 32,0 0-16</inkml:trace>
          <inkml:trace contextRef="#ctx0" brushRef="#br0" timeOffset="59987.4524">1545 3432 0,'-31'0'15,"31"32"1,-32-1 15,-30 94-31,62 220 31,0-282-15,31-31-16,-31-1 15,31-31 1,32 0-16,-32 0 16,1 0-16,62-126 31,-94-219 0,-32 314-15,32-32-1,-31 32-15,31 31 16,-31-31-1,-1 31-15,-30 0 32,30 0-1</inkml:trace>
          <inkml:trace contextRef="#ctx0" brushRef="#br0" timeOffset="60395.4758">1608 3683 0,'-32'0'0,"-62"0"31,63 0-31,0 0 16,31 0 0,-32 0-1,32 0 1</inkml:trace>
          <inkml:trace contextRef="#ctx0" brushRef="#br2" timeOffset="68122.7972">7911 1488 0,'0'0'31,"0"0"-31,0 32 16,0-32 15,0 0 16,0-32-31,0 32-1,31 0 1</inkml:trace>
          <inkml:trace contextRef="#ctx0" brushRef="#br2" timeOffset="68553.8102">8256 1520 0,'0'0'47,"0"-32"-1,0 32-30,0-31 0,0 31-16,31 0 15,-31 0 1,0 31-1,0-31-15,0 0 16,0 32 0,-31-32-1,31 0 1,0 0-1,0-32 1</inkml:trace>
          <inkml:trace contextRef="#ctx0" brushRef="#br2" timeOffset="67770.7888">7848 1864 0,'0'0'15,"31"32"1,1-1-16,-32 1 16,31-1-16,-62 94 15,-32 63 16,32-156-31,31-1 16,0 1 15,0-64-15,31 1-16,-31-1 15,94-62 1,-31 32-16,94-158 31,-95 126 0,-93 94 1,-32 31-1,32 1-31,31-1 15,-32 1-15,1-1 16,0 32-16,31 31 31,31-63-15,-31 0-1,31 1-15,1-32 0,-1 31 16,1-31 0,187 0 30,-250-31-30</inkml:trace>
          <inkml:trace contextRef="#ctx0" brushRef="#br0" timeOffset="58951.4166">1012 3056 0,'-31'0'0,"-1"0"0,-31 0 0,1 0 15,30 0-15,-30 31 16,-1-31 15,32 0-31,31 32 0,0-64 16</inkml:trace>
          <inkml:trace contextRef="#ctx0" brushRef="#br2" timeOffset="66959.7424">6625 1990 0,'0'0'15,"0"31"1,0 1-1,31 124 1,-31-93-16,0 0 16,0 0-16,32-32 15,-32 0-15,0-31 16,0-188 140,282 31-125,-251 408 0,-31-314 16,251-281 93,-125 532-140,-126-157 16,31 63 15,-31-94-31,0 31 0,0 1 16,0-32-1,0 0 17</inkml:trace>
        </inkml:traceGroup>
        <inkml:traceGroup>
          <inkml:annotationXML>
            <emma:emma xmlns:emma="http://www.w3.org/2003/04/emma" version="1.0">
              <emma:interpretation id="{2A343220-A7D9-4602-BC66-6D7D8FC9FBBA}" emma:medium="tactile" emma:mode="ink">
                <msink:context xmlns:msink="http://schemas.microsoft.com/ink/2010/main" type="inkWord" rotatedBoundingBox="21250,4218 21479,4202 21490,4342 21261,4359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196006.3391">7472 2523 0,'0'0'78,"0"0"-78,31 0 16,-31-31 0,0 31-16,31 0 31,-31 0 0,32 0-31,-32 31 31,0-31-31,0 31 16,-32-31-16,32 32 15,0-1-15,0-31 16,0 31-16,-31 1 16,31-32-16,0 31 15,0-31-15,0 31 16,0-31-1,31 0 1,-31 0 0,32 0-16,-1 0 31</inkml:trace>
          <inkml:trace contextRef="#ctx0" brushRef="#br0" timeOffset="24602.9776">10357 1770 0,'0'0'0,"0"32"32,0-1-32,31 0 0,-31 32 15,0 94 1,0-94-1,0 31-15,0-32 16,31 1-16,-31-31 16,0-1-16,32 0 15,-32-31-15,31-282 16,0 439-16,1-94 15,-32-63 1,0 31 0,0-31-1,0 0 32,-188 31-47,125 1 16,32-32-16,-32 0 15,31 0 1,32 0-16,-31-32 15</inkml:trace>
        </inkml:traceGroup>
        <inkml:traceGroup>
          <inkml:annotationXML>
            <emma:emma xmlns:emma="http://www.w3.org/2003/04/emma" version="1.0">
              <emma:interpretation id="{1BC6A72C-98D3-4A2D-A085-CDFC3F41CD34}" emma:medium="tactile" emma:mode="ink">
                <msink:context xmlns:msink="http://schemas.microsoft.com/ink/2010/main" type="inkWord" rotatedBoundingBox="23452,4229 25183,4103 25272,5333 23542,5459">
                  <msink:destinationLink direction="to" ref="{405DD8FF-FB90-4FA1-9214-23E3EC14DE08}"/>
                </msink:context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24815.9831">10576 1739 0,'0'0'0,"-63"0"16,32 0-16,-63 31 15,31-31 1,32 0-16,0 32 16,-1-32-16,32-32 31</inkml:trace>
          <inkml:trace contextRef="#ctx0" brushRef="#br0" timeOffset="25069.9976">10482 1520 0,'-63'31'0,"1"-31"16,-32 0-16,-1 31 15,33-31-15,-1 0 16,0 0-16,63 0 16,-31 0-16,62 0 15,1 0 16</inkml:trace>
          <inkml:trace contextRef="#ctx0" brushRef="#br0" timeOffset="25407.0046">11297 2115 0,'0'0'0,"-31"32"16,0-32-16,31 0 16,-32 31-16,1-31 0,0 31 15,-1-31 1,1 0-1,-1 0 1,-30 0-16,62 0 16</inkml:trace>
          <inkml:trace contextRef="#ctx0" brushRef="#br0" timeOffset="25585.0103">11329 1864 0,'0'0'0,"-63"0"0,0 32 16,32-32-1,-32 31-15,0-31 0,32 32 16,0-32 0,31 31-1</inkml:trace>
          <inkml:trace contextRef="#ctx0" brushRef="#br0" timeOffset="26874.0517">13492 986 0,'0'0'16,"32"0"-1,-32 0-15,31 0 0,-31 0 16,31 0 0,-31 32-16,0-1 0,-31 0 15,31 32-15,-31 0 31,-1-32-15,32 1-16,0-1 0,0 0 16,32 1-16,-1-1 15,95-31 1,-64 0-16</inkml:trace>
        </inkml:traceGroup>
        <inkml:traceGroup>
          <inkml:annotationXML>
            <emma:emma xmlns:emma="http://www.w3.org/2003/04/emma" version="1.0">
              <emma:interpretation id="{8616EF83-521A-4F4A-B9D2-2A2666460A57}" emma:medium="tactile" emma:mode="ink">
                <msink:context xmlns:msink="http://schemas.microsoft.com/ink/2010/main" type="inkWord" rotatedBoundingBox="26809,4210 28161,4111 28231,5064 26878,5163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27615.0829">12959 2648 0,'0'0'32,"0"32"-17,0-1-15,0 32 16,0 0-1,0 31-15,0 0 0,0 0 16,0-32-16,32 1 16,-32 0-1,0-32-15,31 1 16,-31-1-1,0-31-15,0-63 47</inkml:trace>
          <inkml:trace contextRef="#ctx0" brushRef="#br0" timeOffset="28080.1095">13492 2680 0,'32'0'0,"-1"-32"15,-31 32-15,63-31 16,-32 31-1,-31 0-15,32 0 16,-32 31 0,31 1-16,-31-1 15,0 32-15,-31 31 16,-1 0-1,-31 0-15,32 31 16,-32-62-16,32 0 16,31-32-16,-31 1 15,31-1-15,0-31 31,31-31-31,-31 31 16,31 0-16,-31 0 16,32 0-1,-1-32-15,95 32 31,-95 0-15,0 32-16,-31-32 31,0 0-31</inkml:trace>
          <inkml:trace contextRef="#ctx0" brushRef="#br0" timeOffset="27260.0665">13649 2272 0,'-94'31'16,"-63"-31"-1,1 32-15,-64-1 16,63 1-16,-31-1 15,31 0-15,63 1 16,63-32 0,0 31-16,62-62 31,0-1-31</inkml:trace>
          <inkml:trace contextRef="#ctx0" brushRef="#br0" timeOffset="26500.0404">11830 1739 0,'0'0'16,"0"31"0,0 1-16,0-1 15,0 0-15,0 1 16,0-1-1,0 1-15,0-1 0,0-31 16,0-31 31,0 31-47,32-32 0,-1-31 15,-31 32 1,63-32-16,-32 32 16,1 0-16,-1 31 15,0 0 1,1 0-16,-1 31 15,-31 0-15,0 1 16,31-1-16,-31 0 0,-31 1 16,31-32-1,0 31-15,0-62 47,0-1-47,31 1 16,-31 0-16,63-1 15,0-30-15,-32 30 16,32 32-1,-32-31 1,1 31-16,-1 0 16,-31 31-16,31 1 15,-31-1-15,-31 0 16,31 32-16,0-32 15,0 32 1,31-31-16,1-32 16,-1 0-1,0 0-15,1 0 16,30-32-16,-30-31 15,31 32-15,-1-63 16,1 0 0,-32 31-16,1-31 15,-1 31-15,-31 1 16,0-1-1,-31 32-15,-1-1 16,32 1-16,0 31 16,-31 0-16,0 31 15,-1 1-15,1 30 16,0 32-1,31 1-15,-32-33 16,64 1-16,-1 0 16,-31-32-16,63 32 15,-32-32-15,0 0 16,1 1-1,30-32-15,-62 0 16,32 0-16</inkml:trace>
          <inkml:trace contextRef="#ctx0" brushRef="#br0" timeOffset="198052.4282">12614 2053 0,'0'-32'78,"0"32"-78,32-31 16,-32 31-16,31 0 16,-31 0-1,0 0 1,31 0-1,-31 0-15,32 0 16,-32 31 15,0 1-31,0-32 16,0 31-16,0-31 15,0 63 1,-32-32 0,32 0-1,0-31-15,-31 32 16,31-32-16,0 31 15,0-31-15,0 0 32,0 31-1,0-31-16,31 0 1,-31 32 0,32-32-16,-1-32 15,1 32-15,-1 0 16,0 0-16,1 0 15,-32 0-15</inkml:trace>
        </inkml:traceGroup>
        <inkml:traceGroup>
          <inkml:annotationXML>
            <emma:emma xmlns:emma="http://www.w3.org/2003/04/emma" version="1.0">
              <emma:interpretation id="{8863DDDC-FAF1-4CD2-9AE1-A21A136B2E1A}" emma:medium="tactile" emma:mode="ink">
                <msink:context xmlns:msink="http://schemas.microsoft.com/ink/2010/main" type="inkWord" rotatedBoundingBox="28627,3762 30574,3620 30748,6018 28802,6160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-104808.4904">228 2711 0,'0'0'0,"0"0"15,0 31-15,94-31 16,-125 32-16</inkml:trace>
          <inkml:trace contextRef="#ctx0" brushRef="#br0" timeOffset="-104929.4973">228 2209 0,'0'0'16,"0"32"0,63-1-1,-95 0-15</inkml:trace>
          <inkml:trace contextRef="#ctx0" brushRef="#br0" timeOffset="-105097.5069">197 1676 0,'0'0'16,"0"32"-16,0-32 16,0 31-16,125 0 15</inkml:trace>
          <inkml:trace contextRef="#ctx0" brushRef="#br0" timeOffset="16133.7287">1733 1582 0,'-31'32'15,"31"-32"-15,-32 0 16,32 31-16,-31-31 15,0 31-15,-1-31 16,32 32-16,-31-32 16,0 31-1,-1-31-15,32 31 16,-31 1-16,31-1 15,-31 0-15,31-31 16,-32 32-16,32-1 16,0 1-16,0-1 15,-31 0-15,31 1 16,0 30 15,0-30-31,0 30 0,0-30 0,0-1 16,-32 32-1,32-32-15,0 1 16,0-1-16,32 0 15,-32 1-15,0-1 16,31-31-16,-31 31 16,32 1-1,-32-1-15,31 0 16,-31 1-16,31 30 15,1-30 1,-1-1-16,-31 1 16,31-1-1,1 0 1,-1-31-16,-31 32 15,94-1-15,-63 0 16,32 1-16,-31-32 16,30 31-16,1-31 15,-32 31-15,32-31 16,0 0-16,0 0 15,-32 0 1,32 0-16,-1 0 16,-30-31-16,30 31 15,1-31-15,0-1 16,-32 1-1,32 0-15,0-1 16,-1 32-16,1-31 16,-32 0-1,32-1-15,0 1 16,-32-1-16,1 32 15,-1-31-15,32-63 32,-63 94-32,31-31 15,-31-1 1,31 32-16,-31-31 15,0 31-15,32 0 16,-32-31 0,-32 31 93,32 0-94,0-32-15,-31 32 16,0 0-16,-1 0 16,1 0-1,-63 0 16,94 0-31,-32 0 16,32 0-16,-31 0 16,31 0-1,0 0 32,31 0-31,1 0-1,-1 0-15,32 0 16,-32 0-16,32 0 15,0 0-15,-32 0 16,-31 0-16,0 0 78,-31 63-78,-1-32 0,1-31 16,31 32-16,-31-1 15,31 32 1,0-32-16,0-31 15,0 31-15,0-31 0,0-31 16</inkml:trace>
          <inkml:trace contextRef="#ctx0" brushRef="#br0" timeOffset="21696.9068">4430 1645 0,'0'31'47,"0"-31"-32,-31 0-15,31 32 16,0-64 62,0 32-78,0 0 16,31-31-1,-31 31-15</inkml:trace>
          <inkml:trace contextRef="#ctx0" brushRef="#br0" timeOffset="22208.9361">4618 1551 0,'0'31'47,"0"-31"-47,0 0 31,-31 32-15,31-32 15,0-32 0,0 32-15,0 0 15,0 32-15,0-64 46</inkml:trace>
        </inkml:traceGroup>
      </inkml:traceGroup>
    </inkml:traceGroup>
    <inkml:traceGroup>
      <inkml:annotationXML>
        <emma:emma xmlns:emma="http://www.w3.org/2003/04/emma" version="1.0">
          <emma:interpretation id="{B0AC947A-A2A1-4774-95E4-9D6D3F27E14B}" emma:medium="tactile" emma:mode="ink">
            <msink:context xmlns:msink="http://schemas.microsoft.com/ink/2010/main" type="paragraph" rotatedBoundingBox="894,10067 31936,7948 32467,15717 1424,1783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B988EB6-4BBC-4875-81A8-09CBBD38B51C}" emma:medium="tactile" emma:mode="ink">
              <msink:context xmlns:msink="http://schemas.microsoft.com/ink/2010/main" type="line" rotatedBoundingBox="1627,10126 31927,7875 32149,10873 1850,13124"/>
            </emma:interpretation>
          </emma:emma>
        </inkml:annotationXML>
        <inkml:traceGroup>
          <inkml:annotationXML>
            <emma:emma xmlns:emma="http://www.w3.org/2003/04/emma" version="1.0">
              <emma:interpretation id="{9D3E5B3D-487A-44AA-8A7E-1EF9ED968ED1}" emma:medium="tactile" emma:mode="ink">
                <msink:context xmlns:msink="http://schemas.microsoft.com/ink/2010/main" type="inkWord" rotatedBoundingBox="1699,11097 4022,10924 4111,12118 1788,12290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1" timeOffset="85062.524">-14040 8387 0,'-31'0'32,"-691"125"46,660-93-63,-1-1-15,32 0 16,31 1-16,0-32 31,0 0-15,94-32-16,-32 32 15,33-31-15,-1 31 16,-63 0-1,32 0-15,-63 0 16,31 31-16,-31-31 16,-31 32-16,-32-1 15,0 32-15,-31 0 16,0-32-16,31 32 15,1-1-15,-1 1 16,32 0-16,-32-32 16,63 1-1,0-1-15,0-31 16,0 31-16,31-31 15,1 0-15,30 0 16,1 0-16,31 0 16,-31-31-1,31 31 1,0 0-16,0 0 0,-31 0 15,-1 0 1,-30 0-16,-1 0 16,1 0-16,-32 0 15,62 31 1,-93-31-16</inkml:trace>
          <inkml:trace contextRef="#ctx0" brushRef="#br1" timeOffset="86110.5811">-13005 8293 0,'0'0'16,"-31"0"-1,-32 0-15,-31 31 16,-32-31-16,1 32 15,31-32 1,31 31-16,0-31 16,32 0-1,0 0 1,62 0 31,-31 0-47,31 31 15,-31 32-15,32-32 16,-32 32-1,0 0-15,0 31 16,0-63-16,0 32 16,31 0-16,-31-32 15,0 0-15,0 1 16,0-32-16,0 31 15,0-94-15</inkml:trace>
          <inkml:trace contextRef="#ctx0" brushRef="#br1" timeOffset="86304.5922">-13162 8732 0,'-31'0'0,"-32"0"16,-31 0-1,0 31 1,0-31-16,0 32 16,31-32-16,32 0 15,-1 0-15,64-95 16</inkml:trace>
          <inkml:trace contextRef="#ctx0" brushRef="#br1" timeOffset="86906.6177">-13068 9077 0,'32'0'15,"-1"0"-15,-31 0 16,31 0 0,-31 31-16,32 1 15,-32 30-15,0 1 16,0 0-16,-32-1 15,32-30 1,0-1-16,0 0 16,0-62 15,32 31-31,-32-63 31,31 1-31,0 30 16,1-30-16,-1-1 0,0 32 15,-31-1-15,0 32 16,-31 0 15,31 32-31,-31-1 16,31 32-16,-32-32 15,32 0 1,0 1-16,32-1 15,-32 0 1,31-31-16,0 0 16,1 32-16</inkml:trace>
        </inkml:traceGroup>
        <inkml:traceGroup>
          <inkml:annotationXML>
            <emma:emma xmlns:emma="http://www.w3.org/2003/04/emma" version="1.0">
              <emma:interpretation id="{7E0E2EEA-FCF1-4CB2-AFDA-F7CE6D950928}" emma:medium="tactile" emma:mode="ink">
                <msink:context xmlns:msink="http://schemas.microsoft.com/ink/2010/main" type="inkWord" rotatedBoundingBox="4667,11233 7369,11032 7430,11859 4728,12060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1" timeOffset="88025.6583">-11782 9045 0,'-376'32'0,"407"-64"15</inkml:trace>
          <inkml:trace contextRef="#ctx0" brushRef="#br1" timeOffset="88279.6728">-11814 8732 0,'0'0'0,"-31"0"16,31 0-1,-31 0-15,31 0 16,-32 0-16,1 0 16,0 0-16,31 0 15,0 0 32</inkml:trace>
          <inkml:trace contextRef="#ctx0" brushRef="#br1" timeOffset="89258.7288">-11751 8700 0,'-31'0'47,"31"0"-31,-32 0-1,32 32 1,-31-32-16,31 0 16,-31 0-16,-1 0 15,1 0-15,0 31 16,-1-31-16,1 0 15,31 0-15,-31 0 16,-1-31-16,32 31 16,-31 0-1,31 0 16</inkml:trace>
          <inkml:trace contextRef="#ctx0" brushRef="#br1" timeOffset="90263.7763">-11249 8512 0,'0'32'32,"0"-1"-32,31 0 31,-31 63-31,0-31 15,0 31-15,0-31 0,0 0 16,0-1-16,-31-62 16,62 32-16,-62-64 15,31 1 1,31 0-16,-31-32 15,0 0 1,32-31-16,30 31 16,-30 1-1,-1 30-15,0 32 0,1 0 16,-1 0-1,0 32-15,1-1 16,-32 32-16,31-32 16,-31 32-16,0-32 15,0 1 1,0-1-16,0-31 62,0-94-62,0 63 0,32-32 0,-1 0 0,32 0 16,-32 1-1,0 62 1,1 0-16,-1 0 16,0 0-16,-31 31 15,0 32 1,0-32-16,0 32 15,0-32-15,32 1 16,-32-1-16,0 0 16,31 1-16,-31-32 15</inkml:trace>
          <inkml:trace contextRef="#ctx0" brushRef="#br1" timeOffset="90717.7978">-9995 8481 0,'-31'0'16,"0"0"-16,-1 31 31,-31-31-31,1 32 0,30-1 16,-30 32-1,30-1-15,1 1 0,31 0 16,31-32-16,1-31 16,-1 32-1,32-32-15,-32-32 16,32 1-1,0 0-15,-32-32 16,0 31-16,1-30 16,-1-1-16,-31 32 15,0 31-15,0-32 16,0 64 15,0-1-15,-31 0-16,31 1 15,0 30-15,0-30 16,0-1-16,0 1 15,0 30-15,0-124 16</inkml:trace>
          <inkml:trace contextRef="#ctx0" brushRef="#br1" timeOffset="91146.8184">-9618 8795 0,'-32'31'0,"32"0"0,-31 32 16,-1 31 0,1 0-16,0-31 15,31-32-15,0 1 16,0-32-1,0 0 1,31-32-16,0 1 16,1 0-1,-1-32-15,32 0 16,-32-31-16,1 31 15,-1 32-15,-31 0 16,31 31-16,-62 0 31,0 0-31,-1 62 16,32-30-16,-31-1 15,0 32 1,31-1-16,0-30 31,31 31-31,0-32 0,1 0 16,-1-31-16</inkml:trace>
        </inkml:traceGroup>
        <inkml:traceGroup>
          <inkml:annotationXML>
            <emma:emma xmlns:emma="http://www.w3.org/2003/04/emma" version="1.0">
              <emma:interpretation id="{4B4F182D-B506-49EF-9258-8F73CC9B1A7F}" emma:medium="tactile" emma:mode="ink">
                <msink:context xmlns:msink="http://schemas.microsoft.com/ink/2010/main" type="inkWord" rotatedBoundingBox="7853,10954 8416,10912 8470,11634 7906,11676"/>
              </emma:interpretation>
              <emma:one-of disjunction-type="recognition" id="oneOf10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1" timeOffset="91520.8331">-8709 8512 0,'-31'0'16,"-1"0"-1,-31 0-15,32 0 0,-32 32 16,32-32 0,0 0-16,31 0 15,0 0-15</inkml:trace>
          <inkml:trace contextRef="#ctx0" brushRef="#br1" timeOffset="91358.8272">-8772 8732 0,'0'0'15,"-31"0"1,-1 31-16,-30-31 15,30 0 1,1 0-16,62 0 16,-62 0-16</inkml:trace>
          <inkml:trace contextRef="#ctx0" brushRef="#br1" timeOffset="113901.7299">-8866 8293 0,'31'0'93,"-31"0"-93,32 31 16,-1 1-16,32-32 15,-32 31-15,32 0 16,0 1 0,-32-32-16,0 31 15,1-31-15,-1 31 16,-31-31-1,0 0 17,-31 0-32,31 0 15,-32 0-15,32 32 16,-31-32-1,-157 188 32,188-125-47,-31-1 16,-1-30-16,32 30 15,0-30 1,-31-32-16,31 31 16,0-62 15,0 31-31,31-32 15,-31 1-15</inkml:trace>
        </inkml:traceGroup>
        <inkml:traceGroup>
          <inkml:annotationXML>
            <emma:emma xmlns:emma="http://www.w3.org/2003/04/emma" version="1.0">
              <emma:interpretation id="{CC8092AC-FE9B-4252-8D1A-77F322C36A11}" emma:medium="tactile" emma:mode="ink">
                <msink:context xmlns:msink="http://schemas.microsoft.com/ink/2010/main" type="inkWord" rotatedBoundingBox="9507,10502 13594,10198 13662,11114 9575,11417"/>
              </emma:interpretation>
              <emma:one-of disjunction-type="recognition" id="oneOf11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1" timeOffset="118226.9499">-7298 8606 0,'0'0'0,"31"0"32,1 0-32,-1 0 15,0 0-15,32 0 16,0 0-16,-32 0 15,32 0-15,0 0 16,-32 0-16,0-31 16,1 31-16</inkml:trace>
          <inkml:trace contextRef="#ctx0" brushRef="#br1" timeOffset="118982.9932">-6106 7854 0,'0'31'31,"0"-31"-31,0 63 16,0-32 0,0 63-16,31-31 15,-31 31-15,0-31 16,0 0-16,0-1 15,0-30-15,31-1 16,-31 0-16,0-31 16,0 32-16,0-32 46</inkml:trace>
          <inkml:trace contextRef="#ctx0" brushRef="#br1" timeOffset="119537.0249">-5699 7760 0,'-31'0'16,"-283"31"31,220 0-47,-31 1 15,31-32-15,0 31 16,31-31-16,0 0 16,32 32-16,0-64 15,62 32 16,0 0-15,1-94-16</inkml:trace>
          <inkml:trace contextRef="#ctx0" brushRef="#br1" timeOffset="121418.1325">-5009 8136 0,'-31'-31'31,"31"31"-31,-32 0 15,32-32-15,-31 32 16,31 0-16,-31 0 16,31 0-16,-32 0 15,1 0-15,0 0 16,-1 0-16,1 32 15,0-32-15,-1 31 16,1-31 0,0 31-1,31-31-15,-32 32 0,32-1 16,-31-31-16,31 31 31,0-31-15,0 32-16,31-32 15,1 0-15,-1 0 16,0 0-1,1 0-15,30 0 16,1 31 0,-32-31-16,32 0 15,-32 0-15,1 0 16,-1 32-16,1-32 15,-32 31-15,31-31 16,-31 31-16,-31 1 16,31-32-16,-32 31 15,1-31 1,-1 31-16,-30-31 15,30 0-15,-30 32 16,30-32-16,-30 0 16</inkml:trace>
          <inkml:trace contextRef="#ctx0" brushRef="#br1" timeOffset="121682.1448">-4727 8199 0,'0'31'0,"0"0"15,0 1 1,0-1 15,0 32-15,0-32-16,0-31 0</inkml:trace>
          <inkml:trace contextRef="#ctx0" brushRef="#br1" timeOffset="121786.1507">-4695 7979 0,'0'0'16,"0"32"-1</inkml:trace>
          <inkml:trace contextRef="#ctx0" brushRef="#br1" timeOffset="122161.17">-4476 8293 0,'0'31'0,"0"-31"15,0 32 1,0-32-16,0 31 16,0-31 15,32-31-16,-32-1-15,31 1 16,0-1-16,1 1 16,-1 0-16,-31-1 15,31 32-15,1 0 16,-32 32-16,31-1 15,-31 32 1,31-32-16,-31 32 16,32-32-16,-32 1 15,94-32-15,-94 31 16</inkml:trace>
          <inkml:trace contextRef="#ctx0" brushRef="#br1" timeOffset="122522.1873">-3660 7666 0,'0'31'16,"-32"-31"-1,32 31 1,-31 32-16,31 0 15,-32 62-15,32 1 16,0-1-16,32-31 0,31 0 16,-32-62-1,32-1-15,-1-31 16,1 0-1,31-31-15,-31-1 16,-32-30-16,1-33 16,-32 1-16,-32-31 15,-31 31-15,32 0 16,-32 31-16,32 32 15,-94 62 17,93 32-32</inkml:trace>
          <inkml:trace contextRef="#ctx0" brushRef="#br1" timeOffset="122724.1966">-3566 8230 0,'-32'0'16,"1"31"-16,-32-31 0,32 0 15,-1 0-15,32-31 31,-31 31-31,31-63 0</inkml:trace>
        </inkml:traceGroup>
        <inkml:traceGroup>
          <inkml:annotationXML>
            <emma:emma xmlns:emma="http://www.w3.org/2003/04/emma" version="1.0">
              <emma:interpretation id="{3A81E83C-7333-4361-8899-7ED2C7C7DF2D}" emma:medium="tactile" emma:mode="ink">
                <msink:context xmlns:msink="http://schemas.microsoft.com/ink/2010/main" type="inkWord" rotatedBoundingBox="14544,10573 15110,10531 15147,11031 14581,11073"/>
              </emma:interpretation>
              <emma:one-of disjunction-type="recognition" id="oneOf12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1" timeOffset="125645.3346">-1716 8356 0,'0'0'31,"-32"0"-31,-93 0 32,62 0-32,1 0 15,-33 31-15,1-31 16,32 31-1,30-31-15,32 0 16,63 0 0,-63 0-1</inkml:trace>
          <inkml:trace contextRef="#ctx0" brushRef="#br1" timeOffset="125885.3484">-1810 7948 0,'-32'0'0,"1"0"16,-32 0-16,1 0 16,-1 0-16,0 0 15,0 0-15,32 0 16,0 0-16,31 0 15,0-31 17</inkml:trace>
        </inkml:traceGroup>
        <inkml:traceGroup>
          <inkml:annotationXML>
            <emma:emma xmlns:emma="http://www.w3.org/2003/04/emma" version="1.0">
              <emma:interpretation id="{1166A530-FE32-4AA7-9757-1094351DF5A0}" emma:medium="tactile" emma:mode="ink">
                <msink:context xmlns:msink="http://schemas.microsoft.com/ink/2010/main" type="inkWord" rotatedBoundingBox="15804,10912 16209,10881 16213,10936 15808,10967"/>
              </emma:interpretation>
              <emma:one-of disjunction-type="recognition" id="oneOf13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143502.8935">-1058 8261 0,'32'0'62,"-32"0"-46,31 0-1,0 0-15,32 32 16,-32-32-16,1 0 0,-1 0 15,32 0 1,-32-32 0,1 32-16,-1 0 15,-31 0-15,0 0 31</inkml:trace>
        </inkml:traceGroup>
        <inkml:traceGroup>
          <inkml:annotationXML>
            <emma:emma xmlns:emma="http://www.w3.org/2003/04/emma" version="1.0">
              <emma:interpretation id="{E29859DF-22E3-413E-9521-5A42FA492725}" emma:medium="tactile" emma:mode="ink">
                <msink:context xmlns:msink="http://schemas.microsoft.com/ink/2010/main" type="inkWord" rotatedBoundingBox="16752,9728 18827,9574 18996,11850 16921,12004"/>
              </emma:interpretation>
              <emma:one-of disjunction-type="recognition" id="oneOf14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1" timeOffset="145136.9535">-54 7791 0,'0'31'47,"0"-31"-47,31 32 0,-31 31 16,31-1-1,-31 1 1,0 0-16,0-32 16,0 0-16,32 1 15,-32-32-15,0-32 63,0-187-63,31 125 0,1 62 15,-1 1 1,0 0-16,1 31 15,-1 0-15,0 0 16,-31 31 171,63 126-109,188-345-62,-220 407-16,-31-156 0,32 31 0</inkml:trace>
          <inkml:trace contextRef="#ctx0" brushRef="#br1" timeOffset="145462.9721">1137 7822 0,'0'-31'0,"63"-63"15,-32 31-15,1-31 16,-1 0-16,0-31 16,1 31-16,-32 0 15,0 31-15,0 32 16,0-1-1,0 1-15,-32 31 16,32 0 0,-31 0-16,0 0 15,-1 63-15,32-1 16,-31 32-16,31 0 15,0 0-15,0 1 16,31-33-16,1 1 16,-1-32-1,0 32-15,1-32 16,-1-31-16,-31 32 15,32-32-15</inkml:trace>
          <inkml:trace contextRef="#ctx0" brushRef="#br1" timeOffset="145790.9908">1921 7728 0,'-31'32'16,"-32"-1"-16,-31 0 16,-31 32-16,31 31 15,-408 188 16,345-219-31,32 0 16,62-32-16,0-31 16,126 0-1</inkml:trace>
          <inkml:trace contextRef="#ctx0" brushRef="#br1" timeOffset="146181.0109">1263 8763 0,'0'-31'15,"0"31"-15,31 0 16,-31-32-1,31 1-15,1 31 16,31-31-16,-32 31 16,0 0-1,1 31-15,-1 0 16,-31 1-16,0 31 15,0 31-15,0 0 16,0-32-16,0 1 16,0-31-16,0-1 15,0 0-15,0 1 16,31-32-16,1 0 15,30 0 32,32-63-47,251-251 0</inkml:trace>
          <inkml:trace contextRef="#ctx0" brushRef="#br1" timeOffset="184954.8052">385 8638 0,'0'-32'16,"0"32"-1,31 0-15,-31-31 16,0 31 0,0 0-16,31-31 15,-31 31-15,32 0 16,-1-32-1,-31 32-15,32 0 16,-32-31-16,31 31 31,-31 0 0,31 0-15,-31 31 0,0 1-1,0-1-15,-31 0 16,31 1-16,0 30 15,-31-30 1,31 31 0,0-32-16,-32-31 0,64 0 46,-1-31-30,0 31-16,32 0 16,-32-32-16,32 32 15,-32 0-15</inkml:trace>
        </inkml:traceGroup>
        <inkml:traceGroup>
          <inkml:annotationXML>
            <emma:emma xmlns:emma="http://www.w3.org/2003/04/emma" version="1.0">
              <emma:interpretation id="{2845EA5A-A875-4288-8328-401C72F91050}" emma:medium="tactile" emma:mode="ink">
                <msink:context xmlns:msink="http://schemas.microsoft.com/ink/2010/main" type="inkWord" rotatedBoundingBox="19130,8826 22304,8590 22467,10779 19292,11015"/>
              </emma:interpretation>
              <emma:one-of disjunction-type="recognition" id="oneOf15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1" timeOffset="146529.0309">2580 7603 0,'0'0'0,"0"-31"16,-32 62-1,1 0 1,0 63-1,-1 0-15,1 32 16,31 31-16,0-63 16,0-32-16,31 1 15,1-63-15,30 32 16,1-64-16,0 1 15,-32-1 1,32-30-16,-32-32 16,1 0-16,-32 0 15,-32-1-15,1 33 16,0-1-16,-1 0 15,32 63 1,-31-31-16,0 31 16,-1 31-16,32-31 15,-31 32-15</inkml:trace>
          <inkml:trace contextRef="#ctx0" brushRef="#br1" timeOffset="146702.0407">2737 7791 0,'-32'0'16,"1"31"-16,-32-31 16,0 0-16,32 0 15,0 0-15,-1 0 16,32-62-1</inkml:trace>
          <inkml:trace contextRef="#ctx0" brushRef="#br1" timeOffset="146985.0547">2705 7007 0,'-31'0'93,"31"0"-77,0-31-16,0 31 15,0-32-15,31 32 16,-31 0-16,32 0 16,-32 0-16,31 32 15</inkml:trace>
          <inkml:trace contextRef="#ctx0" brushRef="#br1" timeOffset="148609.1247">3646 7509 0,'-31'0'63,"31"0"-63,-32 0 15,32 31-15,-31-31 16,31 0 0,0 0-16,-31 32 15,31-32-15,-32 0 16,32 31-1,0-31 1,-31 0-16,31 31 16,0-31-16,-32 0 15,32 32-15,0-32 16,-31 0-1,62 0 32,1 31-31,-32-31-16,31 0 15,1 0-15,-1 0 16,32 0 0,-32 0-16,32 0 15,-32 0-15,0 31 16,1-31-16,-32 0 15,31 32-15,-31-32 16,0 31-16,0-31 16,-31 31-1,31 1-15,-32-32 16,1 31-16,-32-31 15,32 32-15,0-1 16,-1-31-16,1-94 16</inkml:trace>
          <inkml:trace contextRef="#ctx0" brushRef="#br1" timeOffset="148837.1378">4085 7603 0,'0'0'0,"0"31"16,0 1-1,0-32-15,-31 31 16,31 0-16,0-31 15,0 32-15,0-1 16,62-31-16,-93 31 16</inkml:trace>
          <inkml:trace contextRef="#ctx0" brushRef="#br1" timeOffset="148980.1459">4210 7446 0,'0'0'16,"32"32"-1,-32-1-15</inkml:trace>
          <inkml:trace contextRef="#ctx0" brushRef="#br1" timeOffset="149336.1663">4493 7697 0,'-32'0'15,"32"0"1,0 31-16,0-31 16,0 0-16,32 0 46,30-125 1,-62 125-47,32-31 0,-32 31 16,0 31-1,31-31-15,-31 31 16,0 1-16,0 30 16,31-30-16,-31-1 15,0 0-15</inkml:trace>
          <inkml:trace contextRef="#ctx0" brushRef="#br1" timeOffset="149889.1957">5402 7446 0,'0'0'0,"-63"0"15,32 0-15,0 0 16,-32 32-16,32-32 16,-32 0-16,31 0 15,1 0 1,0 0-16</inkml:trace>
          <inkml:trace contextRef="#ctx0" brushRef="#br1" timeOffset="149700.1849">5120 7164 0,'0'0'16,"-32"31"-1,32 1-15,0 30 16,-31 32-16,31 1 15,157 187 17,-94-251-17,-1 0-15,-30 1 16,30-64-16,-30 1 15,-1 0-15,0-32 16,1 0-16,-32-62 16,-32 31-16,1-32 15,31 64 1,-31-1-16,31 32 15,-94 93 1,62-62 0</inkml:trace>
          <inkml:trace contextRef="#ctx0" brushRef="#br1" timeOffset="153144.3646">2799 6223 0,'0'-31'0,"32"31"16,-32 0-16,0-32 16,31 32-16,0 0 15,-31-31-15,32 31 16,-1 0-1,-31 31-15,31-31 16,-31 32-16,32-1 16,-32 1-16,0-1 15,-63 220 16,32-220-15,31 1-16,0-1 16,0-31-1,31 0 1,-31 0-1,63 0-15,-32-31 16,32 31-16,0-32 16</inkml:trace>
        </inkml:traceGroup>
        <inkml:traceGroup>
          <inkml:annotationXML>
            <emma:emma xmlns:emma="http://www.w3.org/2003/04/emma" version="1.0">
              <emma:interpretation id="{00CC6E28-514F-4B84-B019-0077B841C4F0}" emma:medium="tactile" emma:mode="ink">
                <msink:context xmlns:msink="http://schemas.microsoft.com/ink/2010/main" type="inkWord" rotatedBoundingBox="22928,9969 23496,9927 23540,10529 22972,10571"/>
              </emma:interpretation>
              <emma:one-of disjunction-type="recognition" id="oneOf16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1" timeOffset="161005.6926">6656 7572 0,'0'0'15,"-31"0"1,0 31-16,-1-31 15,1 0-15,0 0 16,-32 31 0,0-31-16,0 0 15,1 0-15,-1 0 16,0 0-1,32 32-15,94-1 32</inkml:trace>
          <inkml:trace contextRef="#ctx0" brushRef="#br1" timeOffset="161460.7186">6500 7289 0,'-32'0'0,"32"32"0,0-1 16,32 126 15,-1-94-31,-31-32 0,0 32 16,0-32-1,31 32-15,-31-32 16,32 0-16,-32 1 15,0-1 1,0-31-16,0 0 109</inkml:trace>
        </inkml:traceGroup>
        <inkml:traceGroup>
          <inkml:annotationXML>
            <emma:emma xmlns:emma="http://www.w3.org/2003/04/emma" version="1.0">
              <emma:interpretation id="{D7AF4632-4ED2-46E1-9DAC-0398EEA256B9}" emma:medium="tactile" emma:mode="ink">
                <msink:context xmlns:msink="http://schemas.microsoft.com/ink/2010/main" type="inkWord" rotatedBoundingBox="24248,9000 25994,8871 26167,11196 24421,11326"/>
              </emma:interpretation>
              <emma:one-of disjunction-type="recognition" id="oneOf17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1" timeOffset="174107.2919">7440 7039 0,'0'31'47,"32"-31"-47,-32 63 31,0-1-31,0 1 0,0 31 16,0-31-1,0-32-15,0-31 16,0 32-16,0-64 31,0 1-31,0-1 16,31-30-16,-31-32 15,31 31-15,1 0 16,-1 1-1,0-1-15,-31 63 16,32-32-16,-1 64 16,-31-1-16,32 32 15,-32 0-15,0 31 16,0-32-16,0-30 15,0-1 1,0-31-16,0-31 16,0 31-1,31-32-15,-31-30 16,31 30-16,1-30 15,-1-1-15,0 0 16,32 32-16,-32-1 16,1 32-16,-32 0 15,31 0 1,-31 32-16,31-32 15,-31 63 1,0-32-16,0 32 16,0-1-16,0 1 15,-31 0-15,31-63 16</inkml:trace>
          <inkml:trace contextRef="#ctx0" brushRef="#br1" timeOffset="174480.3132">8506 7070 0,'0'-31'0,"32"-1"0,-1-31 16,1 32-16,30-63 15,-30 0 1,30 0-16,-62 0 15,32 0-15,-32 31 16,-32 0-16,1 1 16,0 62-1,-1 0 1,1 31-16,0 63 15,-1 0 1,1-31-16,31 31 16,-32-31-16,64-1 15,-32 1-15,31-32 16,1 32-1,-32-32-15,31 1 16,0-1-16,-250 1 16,344-1-16</inkml:trace>
          <inkml:trace contextRef="#ctx0" brushRef="#br1" timeOffset="175118.3296">9228 7509 0,'-63'0'15,"-31"31"-15,-32 1 16,32-32-16,-31 31 31,0 0-31,-1-31 16,1 32-16,-1-32 15,1 31-15,62-31 16,0 0-16,32 0 16,62 0-1</inkml:trace>
          <inkml:trace contextRef="#ctx0" brushRef="#br1" timeOffset="175495.3489">8695 8073 0,'0'-31'15,"0"31"1,31-31-16,32 31 62,62 62-46,-188 95 31,1 0-47,30-94 0,1-1 15,31-30-15,0-32 16,0 31-1,31-31-15,1 0 16,-1 0-16,63 0 16,32-31-16</inkml:trace>
          <inkml:trace contextRef="#ctx0" brushRef="#br1" timeOffset="186431.8897">8224 7352 0,'0'-31'15,"0"31"1,32 0-16,-1-32 16,-31 32-1,31 0-15,-31 0 16,32 32-16,-32-32 15,0 31-15,0 0 16,0-31-16,0 32 16,-32 31-16,1-32 15,0 0 1,31-31-16,0 32 15,0-32-15,0 31 16,0-31-16,31 0 16,0 0-16,32 0 15</inkml:trace>
        </inkml:traceGroup>
        <inkml:traceGroup>
          <inkml:annotationXML>
            <emma:emma xmlns:emma="http://www.w3.org/2003/04/emma" version="1.0">
              <emma:interpretation id="{AC06AD47-A492-4A6B-840B-6C4919D6057E}" emma:medium="tactile" emma:mode="ink">
                <msink:context xmlns:msink="http://schemas.microsoft.com/ink/2010/main" type="inkWord" rotatedBoundingBox="26447,9099 29252,8891 29343,10121 26539,10330"/>
              </emma:interpretation>
              <emma:one-of disjunction-type="recognition" id="oneOf18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1" timeOffset="175976.3765">10106 6882 0,'-32'0'0,"1"0"16,-32 0-16,1 31 16,-1 32-1,0 0-15,32 31 16,-1 31-16,1 0 15,0-30-15,31-33 16,31 1-16,0-32 16,1-31-1,-1 32-15,32-32 16,0-32-16,-1 1 15,1 0-15,-32-1 16,32-30-16,-63-1 16,31-31-16,-31 0 15,0 31-15,0 0 16,0 32-1,-31 0 1,0 31-16,-1-32 16,1 64-16,0-32 15,-32 31-15</inkml:trace>
          <inkml:trace contextRef="#ctx0" brushRef="#br1" timeOffset="176171.3876">10106 7227 0,'-32'31'16,"-30"-31"-16,30 0 15,-30 31-15,30-31 16,1 0-16,0-31 15,31 31-15,0-63 16</inkml:trace>
          <inkml:trace contextRef="#ctx0" brushRef="#br1" timeOffset="176476.4051">9980 6537 0,'-31'0'110,"31"-32"-110,0 32 15,0 0-15,31-31 16,-31 31-16,0 0 15</inkml:trace>
          <inkml:trace contextRef="#ctx0" brushRef="#br1" timeOffset="176740.4202">10513 6474 0,'-31'0'47,"31"-31"-1,0 31-46,0-32 16,31 1-16,-31 31 16</inkml:trace>
          <inkml:trace contextRef="#ctx0" brushRef="#br1" timeOffset="177491.4631">11203 6568 0,'-31'0'15,"-32"32"-15,0-1 16,-31 32-16,0-1 16,32 32-1,-1 63-15,0 0 16,63-63 46,565-31-46,-471-126-16,-32 0 15,1 1-15,-63-1 16,31 0-16,-31 63 16,0-31-16,-31 31 31,31 31-31,-31-31 15,31 32 1,0-32 0,31 0-16,-31 0 15,31 31-15,32-31 16,-63 31-16,32-31 15,-32 63-15,0-32 16,0 32-16,-32 0 16,-31 62 15,32-93-31,0-1 0,-1-31 15,32 0 1</inkml:trace>
          <inkml:trace contextRef="#ctx0" brushRef="#br1" timeOffset="178043.4947">12301 6944 0,'-32'0'16,"-30"0"-16,-1 0 15,0 32-15,-31-32 16,31 0-16,1 31 15,30-31-15,1 0 16</inkml:trace>
          <inkml:trace contextRef="#ctx0" brushRef="#br1" timeOffset="177863.4844">12175 6631 0,'-31'0'0,"31"0"16,-63 31-16,32 1 15,0 30 1,-32 1-16,0 0 16,63 31-16,0 0 15,31-31-15,1-1 16,-1-30-16,32-1 15,0-62 1,31 31-16,-32-32 0,-30-30 16,31 30-1,-32-62-15,-31 31 16,31-31-16,-31 32 15,0-1 1,-31 32-16,31-1 16,-63 32-16,0 32 15,63-1 1,-94 0-16</inkml:trace>
        </inkml:traceGroup>
        <inkml:traceGroup>
          <inkml:annotationXML>
            <emma:emma xmlns:emma="http://www.w3.org/2003/04/emma" version="1.0">
              <emma:interpretation id="{9C9DF919-5284-4C10-9486-24F1D8819847}" emma:medium="tactile" emma:mode="ink">
                <msink:context xmlns:msink="http://schemas.microsoft.com/ink/2010/main" type="inkWord" rotatedBoundingBox="29767,8817 31984,8652 32092,10107 29875,10272"/>
              </emma:interpretation>
              <emma:one-of disjunction-type="recognition" id="oneOf19">
                <emma:interpretation id="interp19" emma:lang="" emma:confidence="0">
                  <emma:literal>is</emma:literal>
                </emma:interpretation>
                <emma:interpretation id="interp20" emma:lang="" emma:confidence="0">
                  <emma:literal>in</emma:literal>
                </emma:interpretation>
                <emma:interpretation id="interp21" emma:lang="" emma:confidence="0">
                  <emma:literal>re.</emma:literal>
                </emma:interpretation>
                <emma:interpretation id="interp22" emma:lang="" emma:confidence="0">
                  <emma:literal>we.</emma:literal>
                </emma:interpretation>
                <emma:interpretation id="interp23" emma:lang="" emma:confidence="0">
                  <emma:literal>inc</emma:literal>
                </emma:interpretation>
              </emma:one-of>
            </emma:emma>
          </inkml:annotationXML>
          <inkml:trace contextRef="#ctx0" brushRef="#br1" timeOffset="180702.6233">13430 7133 0,'0'0'31,"-32"0"-31,32 0 15,-31 0-15,0 0 16,-32 31 0,32-31-1,-32 0-15,0 31 16,0-31-16,32 0 15,0 0-15,31 126 16</inkml:trace>
          <inkml:trace contextRef="#ctx0" brushRef="#br1" timeOffset="181003.6406">13273 6913 0,'-31'31'16,"31"-31"-16,0 32 15,0-1-15,0 1 16,31 30-16,-31 1 16,0 0-16,0-1 15,0 1 16,31 31-15,-31-94 0,0-63 30,0 95-30</inkml:trace>
          <inkml:trace contextRef="#ctx0" brushRef="#br1" timeOffset="188098.9532">13681 6850 0,'0'0'46,"0"32"-30,0 30 0,0 64-1,0-95 1,0 1-16,0-32 15,0 0 17,0-32-17,0 1-15,0-32 16,31 32-16,-31-32 0,31 32 15,1-1 1,-1 1-16,-31 31 31,31 0-31,1 0 16,-32 31-16,31 1 0,-31-1 15,-31 32-15,31-32 16,0 1 0,0-1-1,0-31-15,0 0 31,0-31-31,0-1 16,31 1-16,0-32 16,-31 32-16,63-1 31,-32 32-31,-31-31 15,32 31-15,-32 0 16,0 0 0,31 31-16,-31-31 15,0 32-15,0-32 16,32 31-1,-32 0-15,0 1 16,0-32-16,0 31 16,0 1-16,0-1 15,0-31-15,0 0 16,0 0-1</inkml:trace>
          <inkml:trace contextRef="#ctx0" brushRef="#br1" timeOffset="188516.9715">14402 7195 0,'0'-31'15,"31"31"1,-31 0-1,31 0-15,-31 31 16,32-31-16,-32 0 16,0 32-16,31-1 15,-31 0-15,0 1 16,0 30-1,-31-30-15,31-1 16,0 1 0,-32-32-16,32 31 15,0-31-15,0 0 31,32 0-15,-1 0-16,32-63 16</inkml:trace>
          <inkml:trace contextRef="#ctx0" brushRef="#br1" timeOffset="189707.0396">14715 6694 0,'0'0'16,"0"-32"-1,32 32-15,-32 0 16,0 0-16,31 0 16,-31 0-16,31 0 15,1 0 1,-1 0-16,-31 32 15,0-1-15,32 0 16,-64 1-16,32 30 16,-31-30-16,-1 30 15,32-30-15,-31-1 16,31 1-1,0-32-15,0 0 32,31-32-17,-31 1-15,32-1 16,-1 1-16,1-32 15,-1 1 1,0 30-16,1 1 16,-1 0-16,-31-1 15,0 32 32,-31 32-31,-1-1-16,1 0 15,0 1-15,31-1 16,0 0-16,0 1 15,0-32-15,0 31 16,31 0-16,-31-31 16,31 0-1,-31 0-15,32 0 16,-1 0-16,0-31 15</inkml:trace>
          <inkml:trace contextRef="#ctx0" brushRef="#br1" timeOffset="189983.0442">14809 6035 0,'0'0'140</inkml:trace>
          <inkml:trace contextRef="#ctx0" brushRef="#br1" timeOffset="190314.0604">15092 6004 0,'0'31'47,"0"-31"-31,0 0 46,0-31-62,31 31 31,-31 0-31</inkml:trace>
        </inkml:traceGroup>
      </inkml:traceGroup>
      <inkml:traceGroup>
        <inkml:annotationXML>
          <emma:emma xmlns:emma="http://www.w3.org/2003/04/emma" version="1.0">
            <emma:interpretation id="{EB1A5EA6-D948-451D-A65D-A23061DF5109}" emma:medium="tactile" emma:mode="ink">
              <msink:context xmlns:msink="http://schemas.microsoft.com/ink/2010/main" type="line" rotatedBoundingBox="1850,13226 30320,11418 30484,14006 2015,15815"/>
            </emma:interpretation>
          </emma:emma>
        </inkml:annotationXML>
        <inkml:traceGroup>
          <inkml:annotationXML>
            <emma:emma xmlns:emma="http://www.w3.org/2003/04/emma" version="1.0">
              <emma:interpretation id="{46CE640F-2796-4D41-A960-0CBBF8A799E2}" emma:medium="tactile" emma:mode="ink">
                <msink:context xmlns:msink="http://schemas.microsoft.com/ink/2010/main" type="inkWord" rotatedBoundingBox="1869,13526 2633,13478 2693,14424 1929,14472"/>
              </emma:interpretation>
              <emma:one-of disjunction-type="recognition" id="oneOf20">
                <emma:interpretation id="interp24" emma:lang="" emma:confidence="1">
                  <emma:literal/>
                </emma:interpretation>
              </emma:one-of>
            </emma:emma>
          </inkml:annotationXML>
          <inkml:trace contextRef="#ctx0" brushRef="#br1" timeOffset="201949.6149">-14228 10833 0,'-31'0'0,"-32"0"16,0 31-16,-62 1 46,-189 30-46,251-30 0,32-32 16,0 31 0,-1-31-16,32 31 15,0-31-15,32 32 16,-1-32-16,32 31 15,-1-31 17,64 31-32,-95-31 0,1 0 15,-1 0-15,-31 32 16,-31-32-16,-1 62 15,1-30-15,-32 62 16,0-31-16,1 31 16,30 0-1,1-31-15,31 62 31,31-125-15,32 0-16,0 0 16,31 0-16,31-31 15,1-1 1,-32 1-16,0 31 15,-63 0-15</inkml:trace>
        </inkml:traceGroup>
        <inkml:traceGroup>
          <inkml:annotationXML>
            <emma:emma xmlns:emma="http://www.w3.org/2003/04/emma" version="1.0">
              <emma:interpretation id="{439DC690-3590-4618-905E-46C3F8BAB361}" emma:medium="tactile" emma:mode="ink">
                <msink:context xmlns:msink="http://schemas.microsoft.com/ink/2010/main" type="inkWord" rotatedBoundingBox="3280,13208 5094,13093 5220,15079 3406,15194"/>
              </emma:interpretation>
              <emma:one-of disjunction-type="recognition" id="oneOf21">
                <emma:interpretation id="interp25" emma:lang="" emma:confidence="1">
                  <emma:literal/>
                </emma:interpretation>
              </emma:one-of>
            </emma:emma>
          </inkml:annotationXML>
          <inkml:trace contextRef="#ctx0" brushRef="#br1" timeOffset="202387.6377">-12911 10519 0,'-63'0'0,"-31"63"15,-125 0 16,125-32-31,-1 0 16,64 1-16,0-32 16,-1 0-16,32-32 15,0 32-15,0 0 31,32 0-31,-1 32 16,0 30-16,-31 33 16,32-1-1,-32 0-15,0 0 16,31 313 15,-31-375-15,0-1-16,63-31 15,-63-31-15</inkml:trace>
          <inkml:trace contextRef="#ctx0" brushRef="#br1" timeOffset="202555.6473">-13162 11303 0,'-31'32'0,"-32"-1"16,0-31-16,1 31 16,-1-31-16,31 32 15,32-32 1,0 0-16</inkml:trace>
          <inkml:trace contextRef="#ctx0" brushRef="#br1" timeOffset="203099.6762">-12880 11742 0,'0'-31'15,"0"31"-15,0-31 16,63-64-1,-63 64 1,31 31-16,1 31 16,-32-31-16,31 63 15,-31-31-15,31-1 16,-31-31 15,63 0-31,-63 0 0,32-31 0,-32-1 0,0 1 16,62-32 30,-30 94-30,-1 1-16,0 31 16,1 31-16,-32 0 15,-32 31-15,1 1 16,0-32-16,-1 31 15,1-62-15,-32-1 16,0-30-16,1-32 16,-1 0-1,32-32-15,-1-30 16,1-32-16,62-32 15</inkml:trace>
          <inkml:trace contextRef="#ctx0" brushRef="#br1" timeOffset="203365.6886">-11719 11209 0,'0'31'15,"-63"-31"-15,0 32 16,32-1-1,-1 1-15,-124-32 0,218 0 16</inkml:trace>
          <inkml:trace contextRef="#ctx0" brushRef="#br1" timeOffset="203218.6802">-11782 11617 0,'-126'31'0,"95"1"0,0-64 16,31 32 0</inkml:trace>
        </inkml:traceGroup>
        <inkml:traceGroup>
          <inkml:annotationXML>
            <emma:emma xmlns:emma="http://www.w3.org/2003/04/emma" version="1.0">
              <emma:interpretation id="{D4E8DC89-B51A-409D-B7BA-37596F3F06FB}" emma:medium="tactile" emma:mode="ink">
                <msink:context xmlns:msink="http://schemas.microsoft.com/ink/2010/main" type="inkWord" rotatedBoundingBox="5588,13812 7548,13687 7616,14773 5657,14897"/>
              </emma:interpretation>
            </emma:emma>
          </inkml:annotationXML>
          <inkml:trace contextRef="#ctx0" brushRef="#br1" timeOffset="203882.7159">-11249 11272 0,'0'31'0,"0"1"15,0 30-15,0 1 16,0-32-16,0 1 16,0-1-16,0-31 15,0 0 1,0-31-1,0-1-15,0-30 16,31-1-16,1 0 16,30 0-16,-30 1 15,-1 62-15,0-32 16,63 283 31,-94-219-32,0 30-15,0-30 16,32-32-16,-32 0 15,0-32 1,31-30-16,1 30 16,-32-30-1,31-1 1,0 0-16,1 32 15,-32 31-15,31 31 16,-31 0-16,0 32 16,-31 0-1,31 0-15,31-1 16,0-30-16</inkml:trace>
          <inkml:trace contextRef="#ctx0" brushRef="#br1" timeOffset="204253.7372">-10057 11178 0,'-32'0'16,"1"0"-16,-1 0 15,1 0-15,-32 31 16,1 0-16,30 1 15,32-1 1,0 32-16,0-32 16,32-31-1,30 32-15,-30-32 16,30-32-16,-30 32 15,-1-31-15,1 0 16,-1-1-16,-31 1 16,31-32-16,-31 32 15,0 31-15,0 31 31,0 0-15,0 1 0,32 31-16,-32-126 0</inkml:trace>
          <inkml:trace contextRef="#ctx0" brushRef="#br1" timeOffset="204687.7619">-9681 11303 0,'0'-31'0,"0"31"16,0-32-16,0 64 46,31-1-46,-31 1 16,0-1-16,0-31 16,32 31-1,-1 1 1,0-64-16,1 32 15,-1-31-15,0 0 16,-31-1 0,32-31-16,-1 32 15,0 0-15,-31-1 16,32 32-1,-32 0-15,31 32 16,-31 30-16,0 1 16,-31 63-16,-1 30 15,1-30-15,-32-32 16,63 0-1,-31-31-15,0-1 16,-1 1-16,-30-31 16,-1-1-16,-31-31 15,0 0-15,0 0 16,31-31-16</inkml:trace>
        </inkml:traceGroup>
        <inkml:traceGroup>
          <inkml:annotationXML>
            <emma:emma xmlns:emma="http://www.w3.org/2003/04/emma" version="1.0">
              <emma:interpretation id="{8A7B5CDF-212C-4118-A819-46D554A2D980}" emma:medium="tactile" emma:mode="ink">
                <msink:context xmlns:msink="http://schemas.microsoft.com/ink/2010/main" type="inkWord" rotatedBoundingBox="8333,13475 9332,13411 9395,14403 8396,14467"/>
              </emma:interpretation>
              <emma:one-of disjunction-type="recognition" id="oneOf22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1" timeOffset="205192.7909">-8490 11429 0,'32'0'31,"-32"0"-31,31 0 16,0 0-16,1 0 15,31 0-15,-1 0 16,1 0-16,0-32 16,31 1-16,-63 0 15</inkml:trace>
          <inkml:trace contextRef="#ctx0" brushRef="#br1" timeOffset="205364.8007">-8301 11084 0,'0'0'0,"62"0"16,1 0 0,0-32-16,-1 32 15,1 0-15,0-31 16,0 31-16</inkml:trace>
          <inkml:trace contextRef="#ctx0" brushRef="#br1" timeOffset="205701.8133">-7674 10770 0,'31'31'0,"0"1"15,32 31-15,-31-1 16,-32 1-16,0 31 15,-32 31-15,-31 1 0,32-32 16,-32 0 0,32 0 15,-32 32-16,63-158 1,0 1 0,32-32-16</inkml:trace>
        </inkml:traceGroup>
        <inkml:traceGroup>
          <inkml:annotationXML>
            <emma:emma xmlns:emma="http://www.w3.org/2003/04/emma" version="1.0">
              <emma:interpretation id="{B997AE6E-612D-4B17-92B5-13B4ABA9A293}" emma:medium="tactile" emma:mode="ink">
                <msink:context xmlns:msink="http://schemas.microsoft.com/ink/2010/main" type="inkWord" rotatedBoundingBox="10341,13044 13187,12863 13254,13914 10408,14095"/>
              </emma:interpretation>
              <emma:one-of disjunction-type="recognition" id="oneOf23">
                <emma:interpretation id="interp27" emma:lang="" emma:confidence="1">
                  <emma:literal/>
                </emma:interpretation>
              </emma:one-of>
            </emma:emma>
          </inkml:annotationXML>
          <inkml:trace contextRef="#ctx0" brushRef="#br1" timeOffset="209463.9866">-5448 10331 0,'-31'0'0,"-32"0"16,-31 31-16,0-31 15,0 32-15,-32-32 32,1 31-32,0 1 15,-189-1 32,377-62-31,-1-1-16</inkml:trace>
          <inkml:trace contextRef="#ctx0" brushRef="#br1" timeOffset="209174.9701">-6075 10519 0,'0'0'16,"0"32"-1,0-1-15,0 63 16,0 0-16,31-31 15,-31 31 1,0-31 0,0-1-16,32 1 15,-32-32-15,0 1 16,0-1-16,31-31 15,-62 0 32,31-31-47</inkml:trace>
          <inkml:trace contextRef="#ctx0" brushRef="#br1" timeOffset="209979.0161">-4946 10582 0,'-63'0'0,"32"0"15,-32 31 17,-156 63-17,156-31-15,32 0 0,-1 0 16,32-1-16,32 1 15,30 0-15,1-32 16,62-31 0,-31 0-16,32 0 15,-32-31 1,0-1-16,-63-30 15,-31 30-15,32 1 16,-64-32-16,32 32 16,-31-1-16,31 32 15,-31 0 1,31 95 31,31-95-47,0 31 0,32-31 15,0 0-15,0 31 16,-1-31-1,-30 32-15,-1-1 16,-31 0-16,-31 1 16,-1 30-16,1-30 15,0 30-15,-1-30 16,377-1-16,-533-31 15</inkml:trace>
          <inkml:trace contextRef="#ctx0" brushRef="#br1" timeOffset="210327.0321">-3817 10331 0,'-32'31'0,"-62"64"31,63-1-31,-32 31 0,32 0 16,31 1 0,0-32-16,63-31 0,-1-32 31,1 0-31,0-31 15,-1 0-15,-30-31 16,31 0-16,-63-32 16,31-31-16,-62 31 15,31-62-15,-32 31 16,1 31-1,-1 32-15,1 31 16,0 0 0,-1 31-16</inkml:trace>
          <inkml:trace contextRef="#ctx0" brushRef="#br1" timeOffset="210502.0382">-3943 10833 0,'0'0'15,"63"0"1,-32 0 0,32 0-16,0 0 0,-32 0 15</inkml:trace>
        </inkml:traceGroup>
        <inkml:traceGroup>
          <inkml:annotationXML>
            <emma:emma xmlns:emma="http://www.w3.org/2003/04/emma" version="1.0">
              <emma:interpretation id="{DDF2D404-54E2-4BC5-B796-AF394249A70E}" emma:medium="tactile" emma:mode="ink">
                <msink:context xmlns:msink="http://schemas.microsoft.com/ink/2010/main" type="inkWord" rotatedBoundingBox="13677,13121 16597,12935 16698,14524 13778,14709"/>
              </emma:interpretation>
              <emma:one-of disjunction-type="recognition" id="oneOf24">
                <emma:interpretation id="interp28" emma:lang="" emma:confidence="1">
                  <emma:literal/>
                </emma:interpretation>
              </emma:one-of>
            </emma:emma>
          </inkml:annotationXML>
          <inkml:trace contextRef="#ctx0" brushRef="#br1" timeOffset="211065.0581">-3159 10864 0,'32'0'0,"30"0"16,1 0-1,0 0-15,-32 0 0,32 0 16,-32 32-1,1-95-15</inkml:trace>
          <inkml:trace contextRef="#ctx0" brushRef="#br1" timeOffset="212291.1282">-2469 10425 0,'0'32'15,"0"-1"-15,32 32 16,-32-1-16,31 1 16,-31 31-16,0-63 15,0 32-15,0-31 16,0-1-16,0-31 15,0 0 17,0-31-32,0-32 15,31 0-15,1 0 16,-1 1-16,0-1 15,1 0-15,-1 63 16,0 0-16,1 32 16,30 30-16,-62 1 15,32 0-15,-32-1 16,0-30-1,0 31-15,0-63 16,31 31-16,-31-62 16,0-1-1,32 1-15,-1-32 16,32 0-16,-32-31 15,0 63-15,1 0 16,-1-1-16,0 32 16,-31 32-16,0-1 15,0 94 16,32-62-31,-32-32 0,31 32 16,0-63 0,32 32-16,0-64 15,0 32-15,-1-63 47,1-125-47,-63 157 16,-31 0-16,-1 31 15,1 0-15,0 31 16,-1 0-1,1 32 1,31 0-16,31-32 0,-31-31 16,32 0-1,30 0-15,-30 0 16,30-31-16,-30-1 15,-32 1-15,31-32 16,-31 32-16,0 0 16,31-1-16,-62 32 15,31 0 157,0 0-141,0 32-31,0-32 16,0 0-16,0 188 46,0-126-46,0 33 0,-31-1 16,31 0 0,-32 0-16,32 31 15,-31 1-15,0-1 16,31 1-16,-32-64 15,32 32-15,-31-62 16,0-1 0,-1 0-16,-30 1 15,-1-32 1,0 0-16,0 0 15,1-32-15,30 1 16,1-32-16,62-31 16,32 0-1</inkml:trace>
          <inkml:trace contextRef="#ctx0" brushRef="#br1" timeOffset="212718.1454">-336 11021 0,'-32'0'0,"32"0"15,-63 0-15,32 31 16,0-31-1,-32 0-15,0 0 16,32 0 0,31 0-16,0 0 15</inkml:trace>
          <inkml:trace contextRef="#ctx0" brushRef="#br1" timeOffset="212873.1543">-242 10645 0,'-32'0'0,"1"0"16,0 31-16,-32 0 15,0-31-15,0 32 32,32-32-32,31 0 15,-31 31 1,31-31-16</inkml:trace>
        </inkml:traceGroup>
        <inkml:traceGroup>
          <inkml:annotationXML>
            <emma:emma xmlns:emma="http://www.w3.org/2003/04/emma" version="1.0">
              <emma:interpretation id="{7A297046-6637-4852-9ECC-A67B5BCEC38D}" emma:medium="tactile" emma:mode="ink">
                <msink:context xmlns:msink="http://schemas.microsoft.com/ink/2010/main" type="inkWord" rotatedBoundingBox="17554,13184 18741,13108 18783,13766 17596,13841"/>
              </emma:interpretation>
              <emma:one-of disjunction-type="recognition" id="oneOf25">
                <emma:interpretation id="interp29" emma:lang="" emma:confidence="1">
                  <emma:literal/>
                </emma:interpretation>
              </emma:one-of>
            </emma:emma>
          </inkml:annotationXML>
          <inkml:trace contextRef="#ctx0" brushRef="#br1" timeOffset="220356.3301">698 10551 0,'0'0'15,"0"0"32,0 62-31,32 1-16,-32 0 15,0-1-15,0-30 16,0 31-1,0-32-15,0 0 16,31-31-16,-62 0 31,31-31-31,0 0 16,31-32-16,-31 31 15,0-30-15,31-32 16,32 62 0,-32-30-16,1 30 15,-1 32 1,1 0-16,30 32 15,-62-1-15,32 0 16,-1 32-16,-31 0 16,0-1-16,0-30 15,0-1-15,0-31 16,0 32-16,0-64 31,31 32-15,-31-63-16,0 32 15,32-32-15,-1 32 16,0-32-16,1 32 15,-1 0-15,-31-1 16,31 32 0,1 32-16,-32-1 15,0-31 1,31 63-16,-31-32 15,0 0 1,32 63 0,-32-31 15,0-63-31,0 0 15</inkml:trace>
          <inkml:trace contextRef="#ctx0" brushRef="#br1" timeOffset="220799.3554">1796 10739 0,'0'0'0,"31"31"0,-31-31 16,0 31-16,32 1 15,-64-1-15,32 1 16,0 30-16,-31-30 15,31-1 1,-32-31-16,32 31 16,0 1-1,0-32-15,0 0 16,32 31-1,-1-31-15,1 0 16,30 0 0</inkml:trace>
        </inkml:traceGroup>
        <inkml:traceGroup>
          <inkml:annotationXML>
            <emma:emma xmlns:emma="http://www.w3.org/2003/04/emma" version="1.0">
              <emma:interpretation id="{96756B3F-4F85-4F91-89A3-F834B0FF43E4}" emma:medium="tactile" emma:mode="ink">
                <msink:context xmlns:msink="http://schemas.microsoft.com/ink/2010/main" type="inkWord" rotatedBoundingBox="19062,12133 23087,11878 23240,14285 19215,14541"/>
              </emma:interpretation>
              <emma:one-of disjunction-type="recognition" id="oneOf26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1" timeOffset="221797.4097">2548 11335 0,'32'-32'15,"-32"32"-15,31-31 16,1 31 0,-1-32-16,32 32 15,-32 0-15,0 0 16,1 32-16,-32-1 15,-32 1 1,1 62-16,0-32 0,-32 64 16,32-32-16,-1-31 15,32-32-15,0 0 16,0 1-1,32-32-15,30 0 16,1-32-16,125 1 16,-94-32-16</inkml:trace>
          <inkml:trace contextRef="#ctx0" brushRef="#br1" timeOffset="221459.3904">3050 10770 0,'-31'0'0,"-32"31"0,-62 1 15,-1 31 1,32-32-16,0 0 16,0 1-16,31-1 15,32-31-15,0 0 16,31 0-1,62 0 1</inkml:trace>
          <inkml:trace contextRef="#ctx0" brushRef="#br1" timeOffset="221206.3765">2392 10645 0,'0'0'0,"31"-32"15,0 1-15,-31 0 16,32-32-16,-1 0 15,0 0 1,1-31-16,-32 32 16,0-32-16,0 0 15,-32 31-15,32 31 16,0 1-16,0 31 15,-31 31 1,0 32 0,-1 0-16,-30 31 15,30-31-15,32-1 16,0 1-16,0-32 15,0 32-15,32 0 16,-1-32 0,-31 32-16,31-32 15,1-31-15,-32 32 0,31-1 16</inkml:trace>
          <inkml:trace contextRef="#ctx0" brushRef="#br1" timeOffset="222226.4343">3552 10362 0,'0'0'16,"-31"0"15,31 32-15,-63 31-16,31 31 15,-30 31-15,30-31 16,32 0-16,-31 0 16,62-31-16,1-32 15,-1 1-15,32-32 16,-32 0-16,32 0 15,0-32 1,-1 1-16,1 0 16,-32-1-16,-31-30 15,32-33-15,-32 1 16,-32 0-16,32-31 15,-31 62 1,31 32-16,0-1 16,0 1-1,-31 31 1,-1 0-16,1 31 15,31 1-15</inkml:trace>
          <inkml:trace contextRef="#ctx0" brushRef="#br1" timeOffset="222435.4462">3740 10676 0,'-31'0'15,"-1"0"-15,1 31 16,0-31-16,-1-31 15,1 31-15,0 0 16,31-31 0</inkml:trace>
          <inkml:trace contextRef="#ctx0" brushRef="#br1" timeOffset="222774.4656">3803 10049 0,'-32'0'31,"32"0"-31,-31 0 16,31 0 46,0-31-62,31 31 16,-31 0-1,0 0 1</inkml:trace>
          <inkml:trace contextRef="#ctx0" brushRef="#br1" timeOffset="223789.5097">3960 9422 0,'31'0'16,"-31"-32"-16,31 32 0,1 0 16,62-31 15,-63 31-31,0 31 15,-31-31 1,0 32-16,-31-32 16,0 31-16,-1 0 15,1 32-15,31-31 16,0-32-1,0 31-15,0-31 0,0 31 16,31-31 0,32 0-1,31 0 1,-63 0-1,95 0 1</inkml:trace>
          <inkml:trace contextRef="#ctx0" brushRef="#br1" timeOffset="224259.531">4681 9892 0,'-32'31'16,"1"-31"-16,0 63 15,-32 31 1,0 0-16,32 32 0,-32-1 16,63 32-1,63-63-15,0-31 16,31-32-1,0 0-15,31-62 16,1 0-16,-1-63 16,-31 31-1,-31 0-15,-63-31 16,31 31-16,-31 32 15,0 0-15,0-1 16,0 64 15,0-32-15,0 31-16,63 0 31,-32-31-31,1 0 0,-1 32 16,0-1-16,-31 1 15,32-1 1,-32 32-16,-32-32 15,1 32-15,0-1 16,-1-30-16,1-1 16,31-62-16</inkml:trace>
          <inkml:trace contextRef="#ctx0" brushRef="#br1" timeOffset="224786.5612">6249 10174 0,'-63'0'32,"-157"0"-32,158 0 15,-1 0-15,0 0 16,32 0-16,31 0 15,-31 0 1</inkml:trace>
          <inkml:trace contextRef="#ctx0" brushRef="#br1" timeOffset="224624.5519">6029 9767 0,'-31'0'31,"-1"31"-31,1 32 16,-32 31-16,1 0 15,30 31-15,1-31 16,62 0-16,1-31 15,30 0-15,-30-32 16,30-31 0,1 0-16,31-31 15,-31 0-15,-32-32 16,1-63-16,-1 32 15,-31 0-15,-31-31 16,31 31-16,-32 62 16,32 1-1,-31 31-15,-32 31 31,32 32-15,-32 94-16</inkml:trace>
        </inkml:traceGroup>
        <inkml:traceGroup>
          <inkml:annotationXML>
            <emma:emma xmlns:emma="http://www.w3.org/2003/04/emma" version="1.0">
              <emma:interpretation id="{2CEB313E-D98F-49D2-AE80-8F842ABD2A84}" emma:medium="tactile" emma:mode="ink">
                <msink:context xmlns:msink="http://schemas.microsoft.com/ink/2010/main" type="inkWord" rotatedBoundingBox="23723,12939 24227,12907 24257,13382 23753,13414"/>
              </emma:interpretation>
              <emma:one-of disjunction-type="recognition" id="oneOf27">
                <emma:interpretation id="interp31" emma:lang="" emma:confidence="1">
                  <emma:literal/>
                </emma:interpretation>
              </emma:one-of>
            </emma:emma>
          </inkml:annotationXML>
          <inkml:trace contextRef="#ctx0" brushRef="#br1" timeOffset="229926.7665">7378 10457 0,'0'0'16,"-32"-32"-16,1 64 15,-32-32-15,0 0 16,1 0-16,-1 31 16,0-31-16,32 31 15,-32-31-15,32 0 16,31 0-16,0-94 15</inkml:trace>
          <inkml:trace contextRef="#ctx0" brushRef="#br1" timeOffset="230276.7865">7189 10268 0,'32'32'31,"-32"-1"-15,0 0 0,0 64-1,63 61 1,-63-93-16,0-32 15,0 1-15,0-32 16</inkml:trace>
        </inkml:traceGroup>
        <inkml:traceGroup>
          <inkml:annotationXML>
            <emma:emma xmlns:emma="http://www.w3.org/2003/04/emma" version="1.0">
              <emma:interpretation id="{504528E9-5F2B-4165-A031-22CC441BADBA}" emma:medium="tactile" emma:mode="ink">
                <msink:context xmlns:msink="http://schemas.microsoft.com/ink/2010/main" type="inkWord" rotatedBoundingBox="24772,11904 28202,11686 28298,13189 24868,13407"/>
              </emma:interpretation>
              <emma:one-of disjunction-type="recognition" id="oneOf28">
                <emma:interpretation id="interp32" emma:lang="" emma:confidence="1">
                  <emma:literal/>
                </emma:interpretation>
              </emma:one-of>
            </emma:emma>
          </inkml:annotationXML>
          <inkml:trace contextRef="#ctx0" brushRef="#br1" timeOffset="230762.8143">7973 9892 0,'0'31'16,"0"1"-1,0 31-15,0-32 31,0 32-31,0-1 0,0-30 0,0-1 16,0-31-16,0-31 47,32-1-47,-32 1 15,31 0-15,0-32 16,32 0-16,-31 0 16,-1 32-16,0 31 15,1 0-15,-1 31 16,0 1-16,-31-1 15,32 32-15,-32-32 16,0 1 0,31-1-16,-31-31 15,0-31 16,0 31-31,31-63 16,-31 32-16,63-32 16,-32 0-16,1 0 15,-1 32-15,-31 31 16,32 0-1,-32 0-15,0 31 16,31 1-16,-31 30 16,0-30-16,0 31 15,-31-32-15,31 0 16,0 1-16</inkml:trace>
          <inkml:trace contextRef="#ctx0" brushRef="#br1" timeOffset="231058.8312">8851 9955 0,'32'0'0,"-32"0"15,31 31 1,-31-31-1,0 32-15,31-32 16,-31 31-16,-31 0 16,31 32-16,-31-32 15,-1 1-15,32-1 16,-31 0-16,31-31 15,0 32-15,31-32 16,-31 0 0,63 0-16,31-32 15,-62 32-15</inkml:trace>
          <inkml:trace contextRef="#ctx0" brushRef="#br1" timeOffset="231449.8536">9479 9955 0,'0'-32'0,"62"-30"16,-30-32-1,30 0 1,-30 0-16,-1-32 16,0 1-16,1 31 15,-32 31 1,0 32-16,-32 31 15,1 0-15,0 31 16,-1 32-16,-124 156 31,156-125-15,0 0-16,0-31 15,31 0-15,0-1 16,1 1-16,-32-32 16,31 1-16,0-32 15,-31 0-15</inkml:trace>
          <inkml:trace contextRef="#ctx0" brushRef="#br1" timeOffset="232268.8825">10294 10394 0,'-31'0'15,"-1"0"-15,-31 0 0,-31 0 31,-31 0-31,0 31 16,-220 32 0,125-32-16,-31 32 15,32 0-15,31-32 16,62 0-1,32-31 1,0 32-16,63-32 16,31-32-16,0 32 15,31 0 1,32-31-16,93 31 15,-124 0-15</inkml:trace>
          <inkml:trace contextRef="#ctx0" brushRef="#br1" timeOffset="233706.9431">11391 9829 0,'-376'94'0,"345"-125"0,31-32 0,31 1 0</inkml:trace>
        </inkml:traceGroup>
        <inkml:traceGroup>
          <inkml:annotationXML>
            <emma:emma xmlns:emma="http://www.w3.org/2003/04/emma" version="1.0">
              <emma:interpretation id="{85529CE8-54C8-4F6E-A829-8642B7C9CA73}" emma:medium="tactile" emma:mode="ink">
                <msink:context xmlns:msink="http://schemas.microsoft.com/ink/2010/main" type="inkWord" rotatedBoundingBox="25844,11849 30329,11564 30484,14006 25999,14291"/>
              </emma:interpretation>
              <emma:one-of disjunction-type="recognition" id="oneOf29">
                <emma:interpretation id="interp33" emma:lang="" emma:confidence="1">
                  <emma:literal/>
                </emma:interpretation>
              </emma:one-of>
            </emma:emma>
          </inkml:annotationXML>
          <inkml:trace contextRef="#ctx0" brushRef="#br1" timeOffset="232659.9016">9102 11084 0,'0'0'16,"32"0"0,-1 0-16,0-32 15,32 32 1,-32 0-1,32 0-15,-32 0 16,1 0 0,-1 0-16,1 32 0,-32-32 15,0 31-15,0 0 16,-32 32-16,1 0 15,31 0-15,-32 31 16,32-32 0,0-30-16,32-1 15,-32 0-15,31-31 16,32 32-16,-32-64 15,63 1 1</inkml:trace>
          <inkml:trace contextRef="#ctx0" brushRef="#br1" timeOffset="233559.9346">11109 9453 0,'-31'0'15,"-1"753"79,95-722-94,31-31 15,-31 0-15,31-31 141,-157-565-79,-31 596-62,32 31 0,250 95 0</inkml:trace>
          <inkml:trace contextRef="#ctx0" brushRef="#br1" timeOffset="234311.9687">11015 9108 0,'0'0'47,"31"0"-31,-31 0-1,95 0-15,-95-31 0</inkml:trace>
          <inkml:trace contextRef="#ctx0" brushRef="#br1" timeOffset="234390.9733">11391 9045 0,'0'0'62</inkml:trace>
          <inkml:trace contextRef="#ctx0" brushRef="#br1" timeOffset="234934.0021">12113 9422 0,'-32'0'15,"1"31"1,0-31-1,-1 31-15,1 1 16,-1-1-16,1 1 16,31-32-16,-31 31 15,31 0-15,0-31 31,31 0-15,-31 0 0,31 0-16,1 0 15,-1 0-15,1 32 16,-1-1-16,0 0 15,1-31-15,-1 32 16,-31-1-16,0 0 16,-63 63 15,32-62-31,0-1 15,-1-31-15,1 0 16,-1-63-16</inkml:trace>
          <inkml:trace contextRef="#ctx0" brushRef="#br1" timeOffset="235183.0163">12364 9579 0,'0'0'16,"0"31"-16,0-31 16,0 31-16,0 1 15,0-1-15,0 0 16,0-31-1,0 32-15,0-32 16,0-32-16,0 64 16</inkml:trace>
          <inkml:trace contextRef="#ctx0" brushRef="#br1" timeOffset="235312.0237">12552 9453 0,'94'31'16,"-157"1"-1</inkml:trace>
          <inkml:trace contextRef="#ctx0" brushRef="#br1" timeOffset="235610.0407">12677 9704 0,'0'0'15,"0"31"-15,-31-31 16,62 0 31,-31-31-32,31 31-15,-31-31 16,0-1-16,32 32 15,-32 0 1,31 0-16,-31 32 16,0-1-16,0 0 15,0 1 1,0-1-1,0-31-15</inkml:trace>
          <inkml:trace contextRef="#ctx0" brushRef="#br1" timeOffset="235970.0558">13242 9140 0,'-32'0'16,"1"31"-16,-1 0 15,1 32 1,0 0-16,-1 31 16,1 0-16,31 0 15,31 0-15,1 0 16,30-63-1,-30 1-15,93-1 16,-62-62-16,-32-1 16,63-218-1,-94 124 1,0 32-1,0 31-15,-31 32 16,-63 31 15,31 0-31</inkml:trace>
          <inkml:trace contextRef="#ctx0" brushRef="#br1" timeOffset="236317.0756">13398 9484 0,'-31'0'15,"0"0"1,-63 0-16,31 0 16,-31 0-16,31 0 15,0 0-15,1 0 16</inkml:trace>
        </inkml:traceGroup>
      </inkml:traceGroup>
      <inkml:traceGroup>
        <inkml:annotationXML>
          <emma:emma xmlns:emma="http://www.w3.org/2003/04/emma" version="1.0">
            <emma:interpretation id="{94257693-0DD9-400C-A399-A83978B79279}" emma:medium="tactile" emma:mode="ink">
              <msink:context xmlns:msink="http://schemas.microsoft.com/ink/2010/main" type="line" rotatedBoundingBox="1301,16027 10349,15410 10473,17219 1424,17837"/>
            </emma:interpretation>
          </emma:emma>
        </inkml:annotationXML>
        <inkml:traceGroup>
          <inkml:annotationXML>
            <emma:emma xmlns:emma="http://www.w3.org/2003/04/emma" version="1.0">
              <emma:interpretation id="{058FC929-B4B7-4C0F-B254-63DD58A0EF16}" emma:medium="tactile" emma:mode="ink">
                <msink:context xmlns:msink="http://schemas.microsoft.com/ink/2010/main" type="inkWord" rotatedBoundingBox="1319,16296 4910,16051 5016,17591 1424,17837"/>
              </emma:interpretation>
              <emma:one-of disjunction-type="recognition" id="oneOf30">
                <emma:interpretation id="interp34" emma:lang="" emma:confidence="1">
                  <emma:literal/>
                </emma:interpretation>
              </emma:one-of>
            </emma:emma>
          </inkml:annotationXML>
          <inkml:trace contextRef="#ctx0" brushRef="#br1" timeOffset="245177.4105">-14510 13592 0,'-32'0'16,"1"0"-16,0 0 15,-32 0-15,-31 0 16,0 32-1,0-1-15,0 0 16,0 1-16,-1-1 16,33-31-16,62 31 78,62-31-78,33 0 15,-1 0-15,-32 0 16,1 0-16,0 32 15,-32-1 1,0 1-16,-62-1 16,0 63-16,-1-31 15,-62 31-15,32 0 16,-32-31-16,-32-1 15,32 1 1,0 0 0,63-32-1,62-31 1,32 31-1,31-31-15,-32 0 16,33 0-16,-1 0 16,0 0-1,-32 32-15,1-32 16,-32 31-16,1-31 15,-1 32-15,-31-32 16,94 0 0,-125 0-1</inkml:trace>
          <inkml:trace contextRef="#ctx0" brushRef="#br1" timeOffset="246329.453">-14103 14847 0,'0'0'94,"0"-32"-94,0 1 16,0 0-1,32-1-15,-32-30 16,31-33-16,-31 1 31,31-31-31,1-32 0,-1 0 0,-31 32 16,31 31-1,-31 62 1,0 1-16,32 62 15,-1 64 1,1 61-16,-32 1 16,31-31-16,0-64 15,1 1 1,-1-32 15,0-62-31,-31 0 0,32-32 16,-32-62-16,31-1 15,0 1-15,-31-1 16,32 63-16,-32 32 15,31 0-15,-31 31 16,31 31-16,1 32 16,31 31-1,-32 31-15,0 1 16,1-32-16,-1 0 15,-31-63-15,31 32 16,1-32-16,-32-31 16,0 0 30,31-94-30,-31 94 0</inkml:trace>
          <inkml:trace contextRef="#ctx0" brushRef="#br1" timeOffset="247131.4989">-12848 14690 0,'-32'0'47,"32"63"-47,32-32 15,-32 32-15,0-1 16,31-30-16,0-1 15,1 0-15,-32-31 16,31-31-16,0 0 16,-31-1-1,0-30-15,0-1 16,0 0-16,-31 1 15,0 30-15,-1 1 16,1 31-16,0 0 16,31 0-16,-32 31 15,32 1-15</inkml:trace>
          <inkml:trace contextRef="#ctx0" brushRef="#br1" timeOffset="247601.5258">-11970 14063 0,'-251'62'0,"345"-218"0</inkml:trace>
          <inkml:trace contextRef="#ctx0" brushRef="#br1" timeOffset="247600.5257">-11908 14408 0,'0'0'15,"-31"31"-15,-157 0 219,157-31-219,187-282 0,-62 125 15</inkml:trace>
        </inkml:traceGroup>
        <inkml:traceGroup>
          <inkml:annotationXML>
            <emma:emma xmlns:emma="http://www.w3.org/2003/04/emma" version="1.0">
              <emma:interpretation id="{842DB232-C9A7-4A5C-B343-466C14D4F389}" emma:medium="tactile" emma:mode="ink">
                <msink:context xmlns:msink="http://schemas.microsoft.com/ink/2010/main" type="inkWord" rotatedBoundingBox="5519,15739 10349,15410 10449,16871 5619,17201"/>
              </emma:interpretation>
              <emma:one-of disjunction-type="recognition" id="oneOf31">
                <emma:interpretation id="interp35" emma:lang="" emma:confidence="1">
                  <emma:literal/>
                </emma:interpretation>
              </emma:one-of>
            </emma:emma>
          </inkml:annotationXML>
          <inkml:trace contextRef="#ctx0" brushRef="#br1" timeOffset="249352.5919">-10841 13530 0,'0'0'0,"0"0"16,-32 0-16,1-32 15,-32 64-15,0-32 16,1 0-16,-1 0 16,32 0-16,-32 0 15,32 0-15,-1 0 16,64-63-1</inkml:trace>
          <inkml:trace contextRef="#ctx0" brushRef="#br1" timeOffset="249160.5809">-10841 14345 0,'-314'63'0,"283"-95"0,250-438 0</inkml:trace>
          <inkml:trace contextRef="#ctx0" brushRef="#br1" timeOffset="249112.5781">-10967 13561 0,'31'31'15,"-62"1"-15,31 30 16,0 32-16,0 1 62,31 438-46,-31-533-16</inkml:trace>
          <inkml:trace contextRef="#ctx0" brushRef="#br1" timeOffset="250824.6559">-10779 13059 0,'-31'0'15,"0"0"-15,-32 0 16,0 32-1,0-32-15,-62 0 32,62 0-32,32 0 0,31 0 15,0 0 1</inkml:trace>
          <inkml:trace contextRef="#ctx0" brushRef="#br1" timeOffset="251359.6866">-10183 13592 0,'-31'32'0,"31"-1"0,0 0 16,-32 63-16,-30-31 15,30 31 1,-30 0-16,30-31 0,1-32 15,0 1 1,-32-1 0,31-31-16,1 0 15,0 0-15,-1-63 16,32 32-16,-31-32 15,62 32-15,-31-32 16,32 32-16,-1 0 16,0 31-16,1 0 15,-1 31-15,32-31 16,-32 31-1,32 32-15,-32-32 16,32 1-16,-32 30 16,1-30-16,-1-1 15,0-31-15,-31 32 16,32-32-16,-32 31 15,0-31-15</inkml:trace>
          <inkml:trace contextRef="#ctx0" brushRef="#br1" timeOffset="251482.6936">-9556 14063 0,'0'0'0,"-31"0"16,0 0-16,-32 0 16,0 31-16,32-31 15,-32 0-15,32 31 16</inkml:trace>
          <inkml:trace contextRef="#ctx0" brushRef="#br1" timeOffset="251633.7023">-9713 13843 0,'0'32'0,"0"-1"0,0 32 16,0 31-16,0-32 15,32 1-15,-32-31 31,31 62-31,-31-94 16,32 0 0,-32 0-16</inkml:trace>
          <inkml:trace contextRef="#ctx0" brushRef="#br1" timeOffset="252189.7341">-9399 13906 0,'63'31'16,"-63"32"-16,0 31 0,0-63 16,31 32-16,-31-63 15,0 32-15,0-64 31,0 1-31,0-32 16,0 0-16,31-31 16,1 32-1,31-1-15,-63 31 16,31 32-16,0 0 15,-31 32 1,32-1-16,-32 1 16,0 30-16,0 1 15,0-32-15,0 1 16,0-1-16,0-31 15,31 0 17,-31-31-32,31-32 15,1 0-15,-1 1 16,-31 30-16,31 1 15,1-1-15,-32 1 16,31 31-16,-31 31 16,0 1-1,0-1-15,0 32 16,0 0-1,31-32-15,-31 32 16,0-32-16,32 0 16,31-31-16</inkml:trace>
          <inkml:trace contextRef="#ctx0" brushRef="#br1" timeOffset="252641.7599">-8427 13843 0,'-31'0'0,"31"-31"16,-32 31-16,1 0 15,0 31-15,-1-31 16,32 32-16,-31-1 16,31 0-16,0 1 15,31-1 1,-31 0-16,32-31 15,-1 0-15,0 0 16,32-31-16,-63 0 16,31-32-16,-31 32 15,32-1-15,-32 1 16,-32 31-16,32 31 47,0 1-47,0-1 15,0 32-15,63-32 16,-31 0-1</inkml:trace>
          <inkml:trace contextRef="#ctx0" brushRef="#br1" timeOffset="253000.7804">-7894 13843 0,'0'-31'16,"32"31"-1,-32-32-15,-32 1 16,32 31-16,-31-31 16,31 31-16,-31 0 15,-1 0-15,32 0 16,-63 31-16,32 0 15,31 32-15,-31 0 16,31 0-16,62-1 31,-30-62-31,31-31 16,-1 0-16,1-1 15,-32-30-15,32-1 16,-63 0-16,31-31 16,-31 31-1,-31-31-15,31-31 16,-31-1-1,31 32-15,0 32 16,0-1-16,0 63 16,0 0-1,0 63-15,0 31 16,31 0-1,-62 31-15,31 1 16,0-1-16,0-62 16,0-1-16,31 1 15,-31-31 1,31-1-16,-31-31 15</inkml:trace>
          <inkml:trace contextRef="#ctx0" brushRef="#br1" timeOffset="253245.7939">-7204 13937 0,'0'0'0,"31"0"16,-31 0-16,63-31 16,-31 31-16,30 0 15,32 0-15,-31 0 16,0 0-16,-32 0 15,32 0 1</inkml:trace>
          <inkml:trace contextRef="#ctx0" brushRef="#br1" timeOffset="253457.8044">-7047 13624 0,'0'0'16,"31"0"-1,1 0-15,-1 0 16,32-32-16,-1 32 16,1 32-16,-32-32 15,32 0-15,-31-63 16</inkml:trace>
          <inkml:trace contextRef="#ctx0" brushRef="#br1" timeOffset="253800.824">-6859 13185 0,'31'0'15,"1"0"1,-1 31-1,95 126 1,-64-94 0,-30-1-16,-1 1 15,0-32-15,1 32 16,-64 0-16,32-1 15,-31-30-15,-32 31 16,-125 187 31,157-187-47,-1-63 15,1 32-15,31-1 16,-31-31-16</inkml:trace>
        </inkml:traceGroup>
      </inkml:traceGroup>
    </inkml:traceGroup>
  </inkml:traceGroup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8:45.71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401 218 0,'-32'0'62,"32"0"-46,0-31-1,0 31 1,-31-32-16,31 32 16,0 0-1,0-31-15,0 31 16,-31-31-16,31 31 15,-32 0 17,32-32-32,-31 32 15,31-31 1,-31 31-16,31 0 15,-32 0 1,32 0 0,-31-31-16,31 31 15,-31 0-15,-1 0 16,32 0-16,-31 0 15,31 0-15,-31 0 16,-1 0 15,1 31-15,-1-31-16,1 0 15,31 31-15,-31-31 0,-1 32 16,32-32-16,-31 31 16,31-31-1,-31 0-15,31 31 16,0 1-1,-32-32 1,32 31-16,0-31 16,0 32-16,0-1 15,0-31-15,0 31 16,0 1-16,32-1 15,-32 0-15,0 1 16,0-1-16,31-31 16,-31 31-16,31 1 15,1-1-15,-32 1 31,31-32-31,0 31 0,1 0 16,-1-31 0,1 32-16,-32-32 0,31 31 15,0-31-15,1 31 16,-1 1-16,-31-32 15,31 31 1,1 0-16,-32-31 16,31 32-1,32 30 1,-32-30-16,-31-1 0,31 1 15,1 30 1,-1-30-16,-31-1 16,32 32-16,-1-32 15,0 32 1,1-1-16,-1-30 15,0-1-15,1 32 16,30-32-16,-30 1 16,93 30 15,-31 1-16,-62 0-15,30-32 0,1 32 16,-32 0-16,32-32 16,-31 32-1,62 62 1,-32-62-16,-30-1 0,-1 1 15,32-31 1,-1 30 0,1-30-16,0 30 15,0-30-15,-1-1 16,1 32-16,0-32 15,-1 32 1,409 439 46,-408-471-46,-32 32 0,32-32-16,-1 0 15,1 32-15,0-32 16,-32 32-16,32 0 15,0-32-15,-1 32 16,1-32-16,0 32 16,-1 0-16,-30-32 15,-1 0 1,32 1-16,-32-1 15,-31 1-15,32-1 16,-1 0-16,0 1 16,1-1-1,-32-31-15,31 31 16,-31 1-1,31-32-15,1 31 16,-1 0-16,-31-31 16,31 32-16,1-32 15,-32 31-15,31 0 16,1-31-16,-32 32 15,31-32-15,-31 0 16,31 31 0,-31-31-16,32 0 15,-32 0 1,0 0-16,31 0 31,-31-31-31,31 31 16,-31 0-1,0 0-15,32 0 16,-32-32-1,31 32-15,0 0 16,1-31-16,-32 31 16,31-31-1,0 31-15,-31 0 16,32-32-16,-1 32 15,-31 0-15,32-31 16,-32 31 31,0 0-16,31 0-15,-31-31-1,0 31 1,31 0 15,-31-32-31,0 32 0,0 0 31,0-31-31,-31 31 16,31 0-16,0-31 15,-31 31 1,31 0-16,-32-32 16,32 32-16,0-31 15,-31 31 1,31-31-16,-32 31 0,1-32 15,31 1-15,-31 31 0,-1-32 32,1 1-32,0 0 15,-1-1-15,-30 1 16,30 0-16,1-1 15,0 1 1,-1 0-16,1-1 16,-63-62-1,62 63 1,1-1-16,31 32 15,-31-31-15,-1 0 16,1 31-16,0-32 16,-1 1-1,1 31-15,0-31 16,-1-1-16,1 32 15,-1-31 1,1 31-16,0-31 0,-1-1 16,-30 32-1,30-31 1,1 0-16,0 31 15,-1-32-15,-31 1 16,32 31-16,0-32 16,-32-30-1,32 30-15,-1 1 0,32 0 16,-31-1-16,0 1 15,-1 0 1,1-1-16,31 1 16,-31-1-1,-1 1-15,32 31 16,-31-31-16,-1-1 15,32 1-15,-31 31 16,31-31-16,-31-1 16,31 32-1,-32-31-15,1 0 16,31 31-16,-31-32 15,31 32-15,-32-31 0,32 31 16,-31-31 0,0 31-16,31-32 15,-32 32 1,32-31-1,-31 31-15,0-32 16,31 1-16,-32 0 16,32-1-16,-31 32 15,-1-31-15,1 0 16,0-1-16,-1 1 15,32 0-15,-31-1 16,0 1-16,-1 0 0,1-1 31,0 1-31,-1-1 16,32 1-16,-31 0 15,0-1-15,-1 1 16,1 0-16,-1-1 16,1 32-16,0-31 15,-1 0 1,32-1-16,-31 1 15,0 0-15,31-1 16,-32 1-16,32-1 16,-31-30-1,0 30-15,-1 1 0,32-32 16,-62 32-16,30 0 15,32-1 1,-31 1 0,-1 0-16,1-1 15,0 1-15,-1-1 16,1 1-16,0 0 15,-1-1-15,32 32 16,-31-31-16,0 0 16,-1-1-1,1 32-15,31-31 16,-31 31-16,-1-31 15,32-1-15,-31 32 0,-1-31 16,32 31 0,-31-31-16,0-1 15,-1 32-15,32-31 16,-31-1-1,0 32-15,-1-31 16,32 0-16,-31-1 16,31-30-16,-31-1 31,31 32-31,-32-1 15,1 1-15,-1-1 0,32 1 16,-31 0 0,0 31-1,31-32-15,-32 32 16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8:45.71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275 187 0,'0'-32'0,"-31"32"0,31-31 15,-31 0 1,-1 31 0,1 0-16,0-32 15,-1 32-15,1-31 16,31 31-16,-31 0 15,31 0 1,-32-31-16,64 93 125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8:45.71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 contextRef="#ctx0" brushRef="#br0">181 438 0,'0'0'0,"0"0"0,-31 31 16,31-31 0,0 0-1,-31-63 16,31 1-15,0 62-16,31-32 16,-31 64-1,0-32 1,0 31-16,0 0 15,-31-31-15,31 32 16,0-64 0,0-30 15,0 30-16,0 32-15,31-31 16,-31 62 0,31-31-16,-31 94 15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1:43.83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94522F4-C930-41EF-A6BA-5E7CE9BD9CC4}" emma:medium="tactile" emma:mode="ink">
          <msink:context xmlns:msink="http://schemas.microsoft.com/ink/2010/main" type="inkDrawing" rotatedBoundingBox="16935,2477 21220,6782 20672,7328 16387,3022" semanticType="enclosure" shapeName="Other"/>
        </emma:interpretation>
      </emma:emma>
    </inkml:annotationXML>
    <inkml:trace contextRef="#ctx0" brushRef="#br0">401 218 0,'-32'0'62,"32"0"-46,0-31-1,0 31 1,-31-32-16,31 32 16,0 0-1,0-31-15,0 31 16,-31-31-16,31 31 15,-32 0 17,32-32-32,-31 32 15,31-31 1,-31 31-16,31 0 15,-32 0 1,32 0 0,-31-31-16,31 31 15,-31 0-15,-1 0 16,32 0-16,-31 0 15,31 0-15,-31 0 16,-1 0 15,1 31-15,-1-31-16,1 0 15,31 31-15,-31-31 0,-1 32 16,32-32-16,-31 31 16,31-31-1,-31 0-15,31 31 16,0 1-1,-32-32 1,32 31-16,0-31 16,0 32-16,0-1 15,0-31-15,0 31 16,0 1-16,32-1 15,-32 0-15,0 1 16,0-1-16,31-31 16,-31 31-16,31 1 15,1-1-15,-32 1 31,31-32-31,0 31 0,1 0 16,-1-31 0,1 32-16,-32-32 0,31 31 15,0-31-15,1 31 16,-1 1-16,-31-32 15,31 31 1,1 0-16,-32-31 16,31 32-1,32 30 1,-32-30-16,-31-1 0,31 1 15,1 30 1,-1-30-16,-31-1 16,32 32-16,-1-32 15,0 32 1,1-1-16,-1-30 15,0-1-15,1 32 16,30-32-16,-30 1 16,93 30 15,-31 1-16,-62 0-15,30-32 0,1 32 16,-32 0-16,32-32 16,-31 32-1,62 62 1,-32-62-16,-30-1 0,-1 1 15,32-31 1,-1 30 0,1-30-16,0 30 15,0-30-15,-1-1 16,1 32-16,0-32 15,-1 32 1,409 439 46,-408-471-46,-32 32 0,32-32-16,-1 0 15,1 32-15,0-32 16,-32 32-16,32 0 15,0-32-15,-1 32 16,1-32-16,0 32 16,-1 0-16,-30-32 15,-1 0 1,32 1-16,-32-1 15,-31 1-15,32-1 16,-1 0-16,0 1 16,1-1-1,-32-31-15,31 31 16,-31 1-1,31-32-15,1 31 16,-1 0-16,-31-31 16,31 32-16,1-32 15,-32 31-15,31 0 16,1-31-16,-32 32 15,31-32-15,-31 0 16,31 31 0,-31-31-16,32 0 15,-32 0 1,0 0-16,31 0 31,-31-31-31,31 31 16,-31 0-1,0 0-15,32 0 16,-32-32-1,31 32-15,0 0 16,1-31-16,-32 31 16,31-31-1,0 31-15,-31 0 16,32-32-16,-1 32 15,-31 0-15,32-31 16,-32 31 31,0 0-16,31 0-15,-31-31-1,0 31 1,31 0 15,-31-32-31,0 32 0,0 0 31,0-31-31,-31 31 16,31 0-16,0-31 15,-31 31 1,31 0-16,-32-32 16,32 32-16,0-31 15,-31 31 1,31-31-16,-32 31 0,1-32 15,31 1-15,-31 31 0,-1-32 32,1 1-32,0 0 15,-1-1-15,-30 1 16,30 0-16,1-1 15,0 1 1,-1 0-16,1-1 16,-63-62-1,62 63 1,1-1-16,31 32 15,-31-31-15,-1 0 16,1 31-16,0-32 16,-1 1-1,1 31-15,0-31 16,-1-1-16,1 32 15,-1-31 1,1 31-16,0-31 0,-1-1 16,-30 32-1,30-31 1,1 0-16,0 31 15,-1-32-15,-31 1 16,32 31-16,0-32 16,-32-30-1,32 30-15,-1 1 0,32 0 16,-31-1-16,0 1 15,-1 0 1,1-1-16,31 1 16,-31-1-1,-1 1-15,32 31 16,-31-31-16,-1-1 15,32 1-15,-31 31 16,31-31-16,-31-1 16,31 32-1,-32-31-15,1 0 16,31 31-16,-31-32 15,31 32-15,-32-31 0,32 31 16,-31-31 0,0 31-16,31-32 15,-32 32 1,32-31-1,-31 31-15,0-32 16,31 1-16,-32 0 16,32-1-16,-31 32 15,-1-31-15,1 0 16,0-1-16,-1 1 15,32 0-15,-31-1 16,0 1-16,-1 0 0,1-1 31,0 1-31,-1-1 16,32 1-16,-31 0 15,0-1-15,-1 1 16,1 0-16,-1-1 16,1 32-16,0-31 15,-1 0 1,32-1-16,-31 1 15,0 0-15,31-1 16,-32 1-16,32-1 16,-31-30-1,0 30-15,-1 1 0,32-32 16,-62 32-16,30 0 15,32-1 1,-31 1 0,-1 0-16,1-1 15,0 1-15,-1-1 16,1 1-16,0 0 15,-1-1-15,32 32 16,-31-31-16,0 0 16,-1-1-1,1 32-15,31-31 16,-31 31-16,-1-31 15,32-1-15,-31 32 0,-1-31 16,32 31 0,-31-31-16,0-1 15,-1 32-15,32-31 16,-31-1-1,0 32-15,-1-31 16,32 0-16,-31-1 16,31-30-16,-31-1 31,31 32-31,-32-1 15,1 1-15,-1-1 0,32 1 16,-31 0 0,0 31-1,31-32-15,-32 32 16</inkml:trace>
  </inkml:traceGroup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3:26.65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DA7DA7E2-4089-4A1D-A2D2-F7CF5423A03B}" emma:medium="tactile" emma:mode="ink">
          <msink:context xmlns:msink="http://schemas.microsoft.com/ink/2010/main" type="inkDrawing" rotatedBoundingBox="18739,4807 20142,3792 20381,4123 18978,5137" semanticType="scratchOut" shapeName="Other"/>
        </emma:interpretation>
      </emma:emma>
    </inkml:annotationXML>
    <inkml:trace contextRef="#ctx0" brushRef="#br0">2047 2241 0,'0'0'31,"0"31"0,-32-31-15,32 0-1,-31 31 1,31-31 15,31 0 47,-31 0-62,32-31-16,-1 31 15,-31 0-15,31-31 16,-31 31 0,32-32-16,-32 32 0,31 0 15,1-31-15,-1 0 16,-31 31-1,31-32-15,-31 32 16,32-31-16,-1 31 16,-31-31-16,31 31 15,1-32-15,-32 32 16,31-31-16,-31 31 15,0-31-15,31 31 16,-31 0-16,0-32 31,32 32-31,-32-31 0,31 31 16,0-32-1,1 1-15,-32 31 16,31-31-16,1 31 16,-32-32-16,31 32 15,-31-31 48,157-32-48,-157 32 1,31 31-1,-31 0-15,31-31 16,95-1 31,-126 1-47,31 31 15,1-31-15,-1 31 16,-31-32-16,31 32 16,-31 0-1,0 0 1,32-31-16,-32 31 15,31 0 1,-31 0 0,31-32 15,-31 32 16,0 0-32,32 0 1,-32-31-16,31 31 15,-31 0 1,0 0 124,-31-31-140,31 31 16,-32 0-16,1 0 31,31 0-31,-31 0 16,-1 0-16,1 0 15,0 0-15,31 0 16,-32 0-16,32 0 16,0 0-16,-31 0 31,31 0 0,0-32 31,31 32-62,1 0 16,-1 32 0,0-32-16,1 0 0,-1 0 15,0 0 1,1 0-1,-1-32-15,0 32 16,1 0-16,-32 0 16,31 0-1,-31-31 1,0 62 77,-31 1-93,-1 30 16,1 1 0,31-31-16,-31 30 0,31-30 15,0-32 1,-32 31-16,32-31 15,0 31 17,0-93-17</inkml:trace>
  </inkml:traceGroup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4:41.804"/>
    </inkml:context>
    <inkml:brush xml:id="br0">
      <inkml:brushProperty name="width" value="0.07938" units="cm"/>
      <inkml:brushProperty name="height" value="0.07938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8C2E77D3-47AF-4F0C-A5CA-40FD85A53976}" emma:medium="tactile" emma:mode="ink">
          <msink:context xmlns:msink="http://schemas.microsoft.com/ink/2010/main" type="inkDrawing" rotatedBoundingBox="19240,4786 23161,4527 23188,4936 19267,5195" semanticType="underline" shapeName="Other">
            <msink:sourceLink direction="with" ref="{B9071E2A-1204-4EDB-B2C6-3276CAD3E7D9}"/>
          </msink:context>
        </emma:interpretation>
      </emma:emma>
    </inkml:annotationXML>
    <inkml:trace contextRef="#ctx0" brushRef="#br0">2392 2335 0,'0'-32'47,"0"32"124,31 0-171,157-31 78,-125 31-78,-32 0 0,32 0 16,0 0-16,-32 0 16,32 0-16,31 0 15,-31 0-15,-1 0 16,32 0-1,-31 0-15,0 0 0,-1 0 16,1-31 0,31 31-1,-31 0-15,31-32 16,0 32-16,-31-31 15,31 31-15,-31 0 16,31-31-16,-32 31 16,1 0-1,0 0-15,-32 0 16,32 0-16,31 0 31,345-32 16,-376 32-32,-1 0-15,1 0 16,125 0 15,-125 0-31,0 0 0,-1-31 16,-30 31-16,-1 0 15,1 0 1,-1 0-16,-31 0 31,0 0-31,31 0 16,1 0 15,-32 0-15,31 0 30,32 0-46,-63 0 0,31 0 16,-31 0 0,0 0-16,31 0 15,-31 0 16,32 0 16,-32 0-31,31 0-16,-31 0 15,31 0-15,64 0 32,-64 0-17,-31 0-15,31 0 16,63 0 46,-94 0 47,0 0-77,-31 0-32,31-31 15,-31 31-15,31-32 16,-32 32-16,32-31 15,-31 31 1,31 0 0,-31-31-16,31 31 15,-32-32 16,1 32-31,31 0 16,0-31-16,0 31 31,0 0 78,0 31-109,31-31 16,1 0 15,62 63-15,-63-63-16,0 31 15,32-31 1,-32 32-16,-31-32 16,0 0 46,0 0-46,-31 31-16,0-31 15,-1 31-15,-30 1 16,30 30-16,1-30 15,31-32-15,-31 31 0,31 0 16,0-31 0,-32-31 30</inkml:trace>
  </inkml:traceGroup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0:25.023"/>
    </inkml:context>
    <inkml:brush xml:id="br0">
      <inkml:brushProperty name="width" value="0.07938" units="cm"/>
      <inkml:brushProperty name="height" value="0.07938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7B60EB3F-D83F-4977-B87F-53BAD4828969}" emma:medium="tactile" emma:mode="ink">
          <msink:context xmlns:msink="http://schemas.microsoft.com/ink/2010/main" type="inkDrawing" rotatedBoundingBox="10954,14529 32828,13833 32944,17486 11070,18183" hotPoints="32765,14128 32852,17387 11126,17971 11038,14712" semanticType="enclosure" shapeName="Rectangle">
            <msink:sourceLink direction="with" ref="{6772B8C1-5B43-46AC-A6E9-A472BAEA12BF}"/>
            <msink:sourceLink direction="with" ref="{3D6A9B0B-E3A0-4AF5-89FC-51780AC772CC}"/>
            <msink:sourceLink direction="with" ref="{F459955E-1D66-4891-9232-7A0EB1133E42}"/>
            <msink:sourceLink direction="with" ref="{B91F2FCB-A105-40A0-A5BA-A1742E36836A}"/>
            <msink:sourceLink direction="with" ref="{FB7A6275-786D-4591-9F94-BE5184F72921}"/>
            <msink:sourceLink direction="with" ref="{4B784A4D-BACF-4BD1-BFD9-B940DE89BB8E}"/>
          </msink:context>
        </emma:interpretation>
      </emma:emma>
    </inkml:annotationXML>
    <inkml:trace contextRef="#ctx0" brushRef="#br0">2 1254 0,'0'-31'15,"0"31"1,0 0-16,0-32 16,0 64 30,0-1-46,31 1 16,-31 30-16,32 1 16,-32 0-16,0-1 15,0 32 1,0 1-16,0-1 15,0 0-15,0 0 16,31 31 0,-31-31-16,0-31 0,0 31 15,32 0-15,-32 0 16,0 0-1,31 0-15,-31 32 16,0-32 0,0 0-16,0-31 15,0 31-15,0-32 16,-31 1-16,31-31 15,0 30-15,0 1 16,0-32-16,31 32 16,-31-32 15,0 63-31,0-62 15,0-1-15,31-31 16,-31 32-16,0-32 16,32 31-1,-32-31-15,31 31 16,-31-31-16,31 32 15,-31-32-15,32 31 16,30-31-16,-30 31 16,31-31-16,31 0 15,125 0 1,-125 0-1,32 0-15,-32 0 16,62-31 0,1 31-16,0 0 15,31 0-15,126-31 31,-126 31-31,-31 0 16,31 31-16,0-31 16,-31 0-16,0 0 15,31 0-15,0 0 16,0 0-1,0 0-15,0 0 16,0 0-16,-31 0 16,63 0-16,-32 0 15,0 0-15,0 0 16,32 0-1,-32 0-15,31 0 16,158-31 0,-189 31-16,0 0 15,0 0 1,-31 0-16,31 0 15,157 0 1,-157 0 0,0 0-16,0 0 15,-31 0-15,31 0 16,1 0-1,-1 0-15,0-32 16,0 32-16,0 0 16,0 0-1,0-31-15,1 31 16,-1 0-16,157 0 15,-189 0 1,1 0-16,31 0 16,-31 0-1,31 0-15,-31 0 16,0 0-16,0 0 15,31 0 1,-31 0-16,31 0 0,-63 0 16,63-31-1,-31 31-15,31 0 16,0 0-16,-31 0 15,0 0-15,0 0 32,31 0-32,31-32 15,-30 32-15,-1 0 16,0 0-16,0-31 15,188-1 1,-188 32-16,32 0 16,-32-31-1,0 31 1,32 0-16,-32-31 0,0 31 15,32 0 1,-1 0-16,440-32 31,-471 1-15,0 31-16,31-31 0,-30 31 15,-33 0 1,1-32-16,0 32 16,0 0-16,0 0 15,-1 0-15,-30-31 16,-1 31-1,-31 0-15,32 0 16,-32 0 0,0 0-16,31 0 15,-31 0-15,32 0 16,-32 0-16,0 0 15,-31 0-15,31 0 16,-32 0 0,33 0-16,30 0 15,-62 0 1,-32 0-16,32-31 15,-32 31-15,32 0 16,-32 0-16,1-32 16,30 32-1,1-31 1,-32 31-16,32-31 15,-32 31-15,32-32 0,-32 32 16,-31 0-16,32-31 16,-1 31-1,-31 0-15,0-32 0,32 32 16,-32 0-16,31-31 31,-31 31-31,0-31 16,0 31-16,31-32 15,-31 1-15,32 31 31,-32-31-31,31-1 0,-31-30 32,31-158-1,-31 189-31,0-32 15,0 0-15,0 32 16,0-32-16,0 32 16,0-1-1,0 1-15,0-32 16,0 32-16,0 0 15,0-32-15,0 32 16,0-63 0,32 31-1,-32 31-15,0-156 47,31 157-47,-31-32 0,0 32 16,0 0-16,0-32 15,0 31-15,0 1 16,0 0-1,0-1-15,0-30 16,0 30-16,0 1 16,0 0-16,0-63 15,0 62 1,0-31-16,0 32 15,0-32-15,0 32 16,0-32-16,-31 32 16,31-32-1,0 32-15,0 0 16,0-32-16,0 0 15,0 32 1,-32-1-16,32 1 16,0 0-1,0-1-15,-31 1 16,31 31-16,0-63 15,0 32 1,0 0-16,-31-32 16,31-63 15,-32 126-31,32-31 15,0 0 1,-31 31-16,31-32 16,-31 32-16,-1-31 15,-31 31-15,1 0 16,-1 0-16,-31 0 15,0 0-15,0 0 16,0 0-16,0 0 16,0 0-1,0 0-15,31 0 16,-31 0-16,0 0 15,-32 0-15,32 0 16,-31 0-16,-1 0 16,32 0-16,0 31 15,0-31 1,0 0-16,0 0 15,-32 0 1,32 0-16,-31 0 16,0 0-16,-1 0 15,1 0-15,31 0 16,0-31-16,-1 31 15,1 0-15,0 0 16,-125 0 0,93 0-1,32 0-15,-31-31 16,31 31-16,0 0 15,0 31-15,0-31 16,-32 0-16,1 0 16,-1 0-1,1 0-15,-1 0 16,-62 0-1,126 0-15,-33 0 16,1 0-16,0 0 16,-31 0-16,31 0 15,0 31-15,0-31 16,0 0-1,0 0 1,31 0-16,0 0 16,0 32-16,-93-32 15,-1 31 1,-31 0-1,94-31 1,-1 0-16,33 0 31,-32 32-31,31-32 0,0 0 16,1 31-16,-33-31 15,33 0-15,-126 31 16,94-31 0,-1 0-16,1 0 15,32 32-15,-32-32 16,31 0-1,-31 0-15,-32 31 32,32-31-32,0 0 0,0 0 31,0 32-31,-125-32 15,124 0-15,33 0 16,-32 31 0,0-31-16,31 0 15,-31 0-15,-32 0 16,1 0-16,31 0 15,-32 0-15,1 0 16,31 0-16,0 0 16,0 0-1,-32 0-15,1 0 16,0 0-16,-32 0 15,-251 31 17,157 1-17,94-32-15,1 0 16,30 0-16,-31 0 15,63 0-15,-31 0 16,31 0-16,0 0 16,-32 0-16,1 0 15,-1 31-15,1-31 16,31 0-16,-31 0 31,30 31-31,-30-31 16,0 32-16,-1-32 15,-31 0-15,1 31 16,30-31-16,-31 0 15,63 31-15,-31-31 16,-1 0 0,1 0-16,-32 0 15,63 0-15,-63 0 16,63 0-16,0 0 15,-31 0-15,-1 32 16,-469-1 15,469-31-31,1 0 16,-158 63-1,127-63-15,-1 31 32,0 1-32,32-32 15,-1 31-15,1-31 16,-1 31-16,1-31 15,-157 32 1,156-32 0,1 31-16,31-31 15,-32 0-15,1 31 16,-1-31-1,-124 32 1,124-1-16,1-31 16,31 0-16,31 31 15,-125-31 1,125 0-16,-31 0 15,0 0-15,31 0 16,-31 0-16,31 0 16,1 0-1,-1 0-15,0 0 16,1 0-16,30 0 15,-62 0 1,63 0-16,-32 32 16,-62-32 30,93 0-46,1 31 16,-32-31-16,0 0 16,1 31-1,30-31-15,-30 32 16,-1-32-1,0 0-15,-31 31 16,31-31-16,32 0 16,-32 0-1,32 0-15,-32 32 16,63-32-16,-31 0 15,0 0-15,62 0 32,0-63-17</inkml:trace>
  </inkml:traceGroup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1:34.62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FB80B5B-D4A7-4592-81D6-B074F9C79B49}" emma:medium="tactile" emma:mode="ink">
          <msink:context xmlns:msink="http://schemas.microsoft.com/ink/2010/main" type="inkDrawing" rotatedBoundingBox="5630,3402 9915,7707 9367,8253 5082,3947" semanticType="enclosure" shapeName="Other"/>
        </emma:interpretation>
      </emma:emma>
    </inkml:annotationXML>
    <inkml:trace contextRef="#ctx0" brushRef="#br0">401 218 0,'-32'0'62,"32"0"-46,0-31-1,0 31 1,-31-32-16,31 32 16,0 0-1,0-31-15,0 31 16,-31-31-16,31 31 15,-32 0 17,32-32-32,-31 32 15,31-31 1,-31 31-16,31 0 15,-32 0 1,32 0 0,-31-31-16,31 31 15,-31 0-15,-1 0 16,32 0-16,-31 0 15,31 0-15,-31 0 16,-1 0 15,1 31-15,-1-31-16,1 0 15,31 31-15,-31-31 0,-1 32 16,32-32-16,-31 31 16,31-31-1,-31 0-15,31 31 16,0 1-1,-32-32 1,32 31-16,0-31 16,0 32-16,0-1 15,0-31-15,0 31 16,0 1-16,32-1 15,-32 0-15,0 1 16,0-1-16,31-31 16,-31 31-16,31 1 15,1-1-15,-32 1 31,31-32-31,0 31 0,1 0 16,-1-31 0,1 32-16,-32-32 0,31 31 15,0-31-15,1 31 16,-1 1-16,-31-32 15,31 31 1,1 0-16,-32-31 16,31 32-1,32 30 1,-32-30-16,-31-1 0,31 1 15,1 30 1,-1-30-16,-31-1 16,32 32-16,-1-32 15,0 32 1,1-1-16,-1-30 15,0-1-15,1 32 16,30-32-16,-30 1 16,93 30 15,-31 1-16,-62 0-15,30-32 0,1 32 16,-32 0-16,32-32 16,-31 32-1,62 62 1,-32-62-16,-30-1 0,-1 1 15,32-31 1,-1 30 0,1-30-16,0 30 15,0-30-15,-1-1 16,1 32-16,0-32 15,-1 32 1,409 439 46,-408-471-46,-32 32 0,32-32-16,-1 0 15,1 32-15,0-32 16,-32 32-16,32 0 15,0-32-15,-1 32 16,1-32-16,0 32 16,-1 0-16,-30-32 15,-1 0 1,32 1-16,-32-1 15,-31 1-15,32-1 16,-1 0-16,0 1 16,1-1-1,-32-31-15,31 31 16,-31 1-1,31-32-15,1 31 16,-1 0-16,-31-31 16,31 32-16,1-32 15,-32 31-15,31 0 16,1-31-16,-32 32 15,31-32-15,-31 0 16,31 31 0,-31-31-16,32 0 15,-32 0 1,0 0-16,31 0 31,-31-31-31,31 31 16,-31 0-1,0 0-15,32 0 16,-32-32-1,31 32-15,0 0 16,1-31-16,-32 31 16,31-31-1,0 31-15,-31 0 16,32-32-16,-1 32 15,-31 0-15,32-31 16,-32 31 31,0 0-16,31 0-15,-31-31-1,0 31 1,31 0 15,-31-32-31,0 32 0,0 0 31,0-31-31,-31 31 16,31 0-16,0-31 15,-31 31 1,31 0-16,-32-32 16,32 32-16,0-31 15,-31 31 1,31-31-16,-32 31 0,1-32 15,31 1-15,-31 31 0,-1-32 32,1 1-32,0 0 15,-1-1-15,-30 1 16,30 0-16,1-1 15,0 1 1,-1 0-16,1-1 16,-63-62-1,62 63 1,1-1-16,31 32 15,-31-31-15,-1 0 16,1 31-16,0-32 16,-1 1-1,1 31-15,0-31 16,-1-1-16,1 32 15,-1-31 1,1 31-16,0-31 0,-1-1 16,-30 32-1,30-31 1,1 0-16,0 31 15,-1-32-15,-31 1 16,32 31-16,0-32 16,-32-30-1,32 30-15,-1 1 0,32 0 16,-31-1-16,0 1 15,-1 0 1,1-1-16,31 1 16,-31-1-1,-1 1-15,32 31 16,-31-31-16,-1-1 15,32 1-15,-31 31 16,31-31-16,-31-1 16,31 32-1,-32-31-15,1 0 16,31 31-16,-31-32 15,31 32-15,-32-31 0,32 31 16,-31-31 0,0 31-16,31-32 15,-32 32 1,32-31-1,-31 31-15,0-32 16,31 1-16,-32 0 16,32-1-16,-31 32 15,-1-31-15,1 0 16,0-1-16,-1 1 15,32 0-15,-31-1 16,0 1-16,-1 0 0,1-1 31,0 1-31,-1-1 16,32 1-16,-31 0 15,0-1-15,-1 1 16,1 0-16,-1-1 16,1 32-16,0-31 15,-1 0 1,32-1-16,-31 1 15,0 0-15,31-1 16,-32 1-16,32-1 16,-31-30-1,0 30-15,-1 1 0,32-32 16,-62 32-16,30 0 15,32-1 1,-31 1 0,-1 0-16,1-1 15,0 1-15,-1-1 16,1 1-16,0 0 15,-1-1-15,32 32 16,-31-31-16,0 0 16,-1-1-1,1 32-15,31-31 16,-31 31-16,-1-31 15,32-1-15,-31 32 0,-1-31 16,32 31 0,-31-31-16,0-1 15,-1 32-15,32-31 16,-31-1-1,0 32-15,-1-31 16,32 0-16,-31-1 16,31-30-16,-31-1 31,31 32-31,-32-1 15,1 1-15,-1-1 0,32 1 16,-31 0 0,0 31-1,31-32-15,-32 32 16</inkml:trace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05.20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8659386-CB0F-42F8-875A-33F038E0F456}" emma:medium="tactile" emma:mode="ink">
          <msink:context xmlns:msink="http://schemas.microsoft.com/ink/2010/main" type="inkDrawing"/>
        </emma:interpretation>
      </emma:emma>
    </inkml:annotationXML>
    <inkml:trace contextRef="#ctx0" brushRef="#br0">0 32 0,'0'0'31,"0"0"-31,0 31 16,0-31-16,0 0 15,0 63 16,0-95 1,0 1-32,0 31 15,0-31 1,0 31-1,32-32-15</inkml:trace>
  </inkml:traceGroup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6:22.58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246DDC6-EADE-4A1E-828F-C8A15ED133FC}" emma:medium="tactile" emma:mode="ink">
          <msink:context xmlns:msink="http://schemas.microsoft.com/ink/2010/main" type="writingRegion" rotatedBoundingBox="10585,509 13643,2569 12999,3524 9942,1465"/>
        </emma:interpretation>
      </emma:emma>
    </inkml:annotationXML>
    <inkml:traceGroup>
      <inkml:annotationXML>
        <emma:emma xmlns:emma="http://www.w3.org/2003/04/emma" version="1.0">
          <emma:interpretation id="{21F27347-401B-4EA5-978E-26EAB74D30B1}" emma:medium="tactile" emma:mode="ink">
            <msink:context xmlns:msink="http://schemas.microsoft.com/ink/2010/main" type="paragraph" rotatedBoundingBox="10585,509 13643,2569 12999,3524 9942,146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487A446-B662-429D-948E-FF46D692158E}" emma:medium="tactile" emma:mode="ink">
              <msink:context xmlns:msink="http://schemas.microsoft.com/ink/2010/main" type="line" rotatedBoundingBox="10585,509 13643,2569 12999,3524 9942,1465"/>
            </emma:interpretation>
          </emma:emma>
        </inkml:annotationXML>
        <inkml:traceGroup>
          <inkml:annotationXML>
            <emma:emma xmlns:emma="http://www.w3.org/2003/04/emma" version="1.0">
              <emma:interpretation id="{135D193B-1A20-486B-B659-DBFCAA79F5BA}" emma:medium="tactile" emma:mode="ink">
                <msink:context xmlns:msink="http://schemas.microsoft.com/ink/2010/main" type="inkWord" rotatedBoundingBox="10585,509 13643,2569 12999,3524 9942,1465"/>
              </emma:interpretation>
              <emma:one-of disjunction-type="recognition" id="oneOf0">
                <emma:interpretation id="interp0" emma:lang="" emma:confidence="0">
                  <emma:literal>thin</emma:literal>
                </emma:interpretation>
                <emma:interpretation id="interp1" emma:lang="" emma:confidence="0">
                  <emma:literal>Thin</emma:literal>
                </emma:interpretation>
                <emma:interpretation id="interp2" emma:lang="" emma:confidence="0">
                  <emma:literal>sin</emma:literal>
                </emma:interpretation>
                <emma:interpretation id="interp3" emma:lang="" emma:confidence="0">
                  <emma:literal>shin</emma:literal>
                </emma:interpretation>
                <emma:interpretation id="interp4" emma:lang="" emma:confidence="0">
                  <emma:literal>Chin</emma:literal>
                </emma:interpretation>
              </emma:one-of>
            </emma:emma>
          </inkml:annotationXML>
          <inkml:trace contextRef="#ctx0" brushRef="#br0">4760-2573 0,'0'-31'0,"0"31"15,0-31 1,0-1-16,31 1 15,-31 31-15,0 0 32,0 0-32,31 0 15,1 0-15,-1 31 16,0-31-1,1 32-15,-1-32 16,0 0-16,-31 31 16,32-31-16,-1-31 15,1-1 1,-1 32-1,0-31-15,-31 0 16,32 31-16,-32 0 16,0 0-1,31 0-15,0 31 16,1 0-16,-32 32 15,31 0-15,-31 31 16,31-32 0,-31 1-1,-31 0-15,31 0 0,-31-32 16,-1-31-16,-30 31 15,-1-31-15,32-31 32,-32 31-32,31-31 0,1 31 15</inkml:trace>
          <inkml:trace contextRef="#ctx0" brushRef="#br0" timeOffset="-1022.0445">7456-942 0,'0'-31'15,"0"31"-15,32 0 16,-1 31-16,-31-31 16,31 63-16,-31-32 15,0 63-15,0-31 16,-31 0-1,31-1-15,0-30 16,0-1 0,0-62-1,0-1 1,31-30-16,-31-1 15,32 0-15,-1 0 16,1-31 0,-1 32-16,0 30 15,-31 1-15,-31 62 31,0 32 1,-1 62-32,32-93 15,0 30 1,32-62-16,-32 32 0,31-1 15,0-31 32,63-31-47,0-1 0</inkml:trace>
          <inkml:trace contextRef="#ctx0" brushRef="#br0" timeOffset="-1572.0759">5669-2604 0,'0'-31'15,"0"62"32,0 0-31,31 32-16,-31 62 15,0 1-15,0 31 16,0-32-16,0 1 16,32-32-1,-32 31-15,0-31 16,0-31-16,31 31 15,-31-31-15,0-1 16,0-30 0,0-1-16,31 0 15,-31-31-15,0 0 125,32 0-109,-1 0-1,32 0-15,62 0 16,1 0-16,-1-31 15,1 0-15,-1 31 16,-31-32-16,32 32 16,-32-31-16,0 31 15,0 0 1,0 0-16,-31 0 0,-32 0 15,-31 0 1,0 0 31,-31-31-47,31 31 15,-32-32-15,1 1 32,-32 31-32,32-31 15,31 31-15,-32-32 16,1 32-16,31 0 15,0 0 32,63 0-47,-32 0 16,32 32-1,-32-32-15,32 0 16,-32 31-16,-31 0 16,0 1-16,-31-1 15,0 0-15,-32 32 16,-31-32-16,31 32 15,32-31-15,-32-32 16,63 31 0,-31-31-16,31-31 15</inkml:trace>
        </inkml:traceGroup>
      </inkml:traceGroup>
    </inkml:traceGroup>
  </inkml:traceGroup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5:22.659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E5AD2962-CB5E-4CC8-9855-211870D674C1}" emma:medium="tactile" emma:mode="ink">
          <msink:context xmlns:msink="http://schemas.microsoft.com/ink/2010/main" type="writingRegion" rotatedBoundingBox="5071,1087 8875,8528 7262,9353 3458,1912"/>
        </emma:interpretation>
      </emma:emma>
    </inkml:annotationXML>
    <inkml:traceGroup>
      <inkml:annotationXML>
        <emma:emma xmlns:emma="http://www.w3.org/2003/04/emma" version="1.0">
          <emma:interpretation id="{F3D948A9-4537-4001-B9BA-A4CC619692A1}" emma:medium="tactile" emma:mode="ink">
            <msink:context xmlns:msink="http://schemas.microsoft.com/ink/2010/main" type="paragraph" rotatedBoundingBox="5071,1087 8875,8528 7262,9353 3458,191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F3D73EF-1A15-4D8D-B2A2-2C911E3FDD27}" emma:medium="tactile" emma:mode="ink">
              <msink:context xmlns:msink="http://schemas.microsoft.com/ink/2010/main" type="line" rotatedBoundingBox="5071,1087 8875,8528 7262,9353 3458,1912"/>
            </emma:interpretation>
          </emma:emma>
        </inkml:annotationXML>
        <inkml:traceGroup>
          <inkml:annotationXML>
            <emma:emma xmlns:emma="http://www.w3.org/2003/04/emma" version="1.0">
              <emma:interpretation id="{737EC53A-F3F6-4931-A6BC-6018DE0F2A1A}" emma:medium="tactile" emma:mode="ink">
                <msink:context xmlns:msink="http://schemas.microsoft.com/ink/2010/main" type="inkWord" rotatedBoundingBox="4824,1213 6466,4425 5465,4937 3824,1725"/>
              </emma:interpretation>
              <emma:one-of disjunction-type="recognition" id="oneOf0">
                <emma:interpretation id="interp0" emma:lang="" emma:confidence="0">
                  <emma:literal>ibis,</emma:literal>
                </emma:interpretation>
                <emma:interpretation id="interp1" emma:lang="" emma:confidence="0">
                  <emma:literal>ini,</emma:literal>
                </emma:interpretation>
                <emma:interpretation id="interp2" emma:lang="" emma:confidence="0">
                  <emma:literal>ibid,</emma:literal>
                </emma:interpretation>
                <emma:interpretation id="interp3" emma:lang="" emma:confidence="0">
                  <emma:literal>iris,</emma:literal>
                </emma:interpretation>
                <emma:interpretation id="interp4" emma:lang="" emma:confidence="0">
                  <emma:literal>iwis,</emma:literal>
                </emma:interpretation>
              </emma:one-of>
            </emma:emma>
          </inkml:annotationXML>
          <inkml:trace contextRef="#ctx0" brushRef="#br0">-352-1099 0,'0'-31'16,"0"31"-1,32 0-15,-32 0 16,31 0-1,0-32-15,-31 32 16,32 0-16,-1-62 16</inkml:trace>
          <inkml:trace contextRef="#ctx0" brushRef="#br1" timeOffset="-204490.5587">-979-2008 0,'-31'0'0,"-1"31"16,-30-31-16,-1 0 16,-31 32-16,0-32 15,0 31-15,31-31 16,0 31-16,32-31 15,0 0 1,-1 0-16,32 0 16,0 0 30,32 0-46</inkml:trace>
          <inkml:trace contextRef="#ctx0" brushRef="#br1" timeOffset="-205073.5826">-1418-1883 0,'0'0'47,"31"32"-47,126 344 78,-157-282-62,0-63-16,32 1 15,-32-32-15,0 31 16,62-31-1,-124-63-15</inkml:trace>
          <inkml:trace contextRef="#ctx0" brushRef="#br0" timeOffset="-543.0271">-414-1318 0,'0'31'47,"0"-31"-47,-32 0 15,32 31-15,0 1 16,0-1-16,0 32 15,0-32-15,0 63 63,126 32-63,-126-95 15,62-31-15,-30 0 16,-1 0-16,0-31 16,1-1-16,-1 1 15,0 0 1,-31-1-16,0-30 15,-31 30-15,0-31 16,-32 32-16,32-32 16,-1 32-16,1 31 15,0-31-15,-1 31 16,32 0-16,0-32 15,-31 64 1,31-32 0,0 0-1</inkml:trace>
          <inkml:trace contextRef="#ctx0" brushRef="#br1" timeOffset="-205907.6035">150 281 0,'0'31'47,"-31"63"-47,31-94 16,-32 0-16,32 0 15,-31 0-15,0 0 16,-1-31-16,1 0 16,31-1-1,0 1 1,0 0-16,0-1 0,0 1 15,31-1-15,1 32 16,-1-31-16,0 31 16,1 31-16,-1 1 15,0-1-15,-31 32 16,0-32-16,0 1 15,0-1 1,-31 0 0,0 1-16,-1-32 15,1 0-15,0 0 16,-1-32-16,1 32 15,31-31-15,-32 0 16,64-32-16,-32 32 16,31-1-16,32 1 15,-32-1-15,1 32 16,-1 0-1,0 32-15,-31-1 16,32 1-16,-32 30 16,0-30-16,0-1 15,0 0-15,0-31 16,-32 0-16,32 0 15,-31 0-15,0 0 16,31-31-16,-32 0 16,32-1-1,0 1-15,32 31 16,-32-31-16,31 31 15,-31 0 1,31 0-16,-31 31 16,0 0-16,0 1 15,0-32-15,0 31 16,0-31-16,-31 0 47,31 0-32,0 0 94,-31 0-15,31 0-78,0-31-1,-32 31 1,32 0 15,-31-32-31,31 32 16,0 0-1,-31 0-15,31-31 16,0 31-16,-32 0 15,32 0 1,-31-31-16,31 31 16,-32-32-16,32 32 15,0 0-15,-31 0 16,31-31-16,0 31 15,-31 0-15,31 0 16,-32-32-16,32 32 16,-31 0-16,31-31 15,0 31-15,-31 0 16,31-31-1,-32 31 1,32 0-16,0 0 16,-31-32-16,31 32 15,-31 0-15,31-31 16,-32 31-1,32 0-15,0-31 16,-31 31 0,31 0-1,0-32 1,-31 32-16,31 0 15,-32-31 1,32 31-16,0-31 16,-31 31-16,31 0 15,-32 0 1,32-32-16,0 32 15,-31 0 1,31-31-16,0 31 16,0-31-1,-31 31 1,31 0-1,0-32-15,-32 32 16,32-31 15,0 31-31,-31 0 16,31-32-16,-31 32 15,31 0-15,0-31 16,-32 31-16,32-31 16,0 31-16,-31-32 15,31 32-15,-31-31 16,31 31-1,0-31-15,-32 31 16,32-32-16,0 32 16,-31-31-16,31 31 15,-31-31-15,31 31 16,-32-32-16,1 1 15,31 31-15,-32-31 16,32 31-16,0-32 16,0 32-1,-31 0 1,31-31 15,0 31-15,-31 0-1,31-32-15,0 32 16,0 0-1,-32-31-15,32 31 16,0 0 0,0-31 30,0 62 32,0 0-62,0 1-16,32-1 16,-32 32-16,0-32 15,31 32-15,-31-32 16,31 32-1,-31-32-15,0 1 0,32-1 16,-32-31 0,0 31-16,0-31 15,0 0 48,0-31-63,-32 31 0,32-31 15,-31-1 1,31-30-16,0-1 0,-31 0 15,31 1 1,0 30 0,0-62-1,-32 94-15,32-31 16,0 31 15,32 0 0,-32 0-15,31 31-1,0-31-15,1 31 16,31-31-16,-32 0 16,32 32-1,-32-32-15,0 0 16,32 0-16</inkml:trace>
          <inkml:trace contextRef="#ctx0" brushRef="#br0" timeOffset="-231640.687">275 187 0,'0'-32'0,"-31"32"0,31-31 15,-31 0 1,-1 31 0,1 0-16,0-32 15,-1 32-15,1-31 16,31 31-16,-31 0 15,31 0 1,-32-31-16,64 93 125</inkml:trace>
          <inkml:trace contextRef="#ctx0" brushRef="#br0" timeOffset="-1403.0546">119-440 0,'0'0'31,"0"0"-31,-32 0 31,32 0-31,-31 0 16,31 0-1,0 0-15,-31 0 16,-1 0-16,32 0 16,-31 31-16,-1-31 15,32 0 1,-31 0-16,0 0 15,-1 31-15,32-31 16,-31 0 0,31 0-16,-31 0 15,31 0-15,-32 32 16,32-32-16,0 0 15,-31 0 1,31 0 0,-31 0-16,31 31 15,-32-31-15,32 0 31,0 0-15,0 31-16,-31-31 16,31 0-1,0 32-15,0-32 16,0 0-1,0 31-15</inkml:trace>
          <inkml:trace contextRef="#ctx0" brushRef="#br0" timeOffset="803056.5892">275 187 0,'0'-32'0,"-31"32"0,31-31 15,-31 0 1,-1 31 0,1 0-16,0-32 15,-1 32-15,1-31 16,31 31-16,-31 0 15,31 0 1,-32-31-16,64 93 125</inkml:trace>
          <inkml:trace contextRef="#ctx0" brushRef="#br0" timeOffset="803057.5892">181 438 0,'0'0'0,"0"0"0,-31 31 16,31-31 0,0 0-1,-31-63 16,31 1-15,0 62-16,31-32 16,-31 64-1,0-32 1,0 31-16,0 0 15,-31-31-15,31 32 16,0-64 0,0-30 15,0 30-16,0 32-15,31-31 16,-31 62 0,31-31-16,-31 94 15</inkml:trace>
          <inkml:trace contextRef="#ctx0" brushRef="#br0" timeOffset="-226526.4871">181 438 0,'0'0'0,"0"0"0,-31 31 16,31-31 0,0 0-1,-31-63 16,31 1-15,0 62-16,31-32 16,-31 64-1,0-32 1,0 31-16,0 0 15,-31-31-15,31 32 16,0-64 0,0-30 15,0 30-16,0 32-15,31-31 16,-31 62 0,31-31-16,-31 94 15</inkml:trace>
          <inkml:trace contextRef="#ctx0" brushRef="#br1" timeOffset="-214066.9592">56 406 0,'0'0'31,"0"32"-15,31-1-1,-31 0 1,0 64-1,32-64-15,-32 0 16,62 1-16,-62-1 16</inkml:trace>
          <inkml:trace contextRef="#ctx0" brushRef="#br1" timeOffset="-213866.9477">150 1065 0,'0'-31'0,"0"31"15,0 31 1,0 0-16,0 1 16,0-1-16,31 0 15,-31-31 1,0 32-16</inkml:trace>
        </inkml:traceGroup>
        <inkml:traceGroup>
          <inkml:annotationXML>
            <emma:emma xmlns:emma="http://www.w3.org/2003/04/emma" version="1.0">
              <emma:interpretation id="{B8712F7F-64DC-42F0-B297-9B29836CA503}" emma:medium="tactile" emma:mode="ink">
                <msink:context xmlns:msink="http://schemas.microsoft.com/ink/2010/main" type="inkWord" rotatedBoundingBox="6891,4647 8875,8528 7262,9353 5278,5472"/>
              </emma:interpretation>
            </emma:emma>
          </inkml:annotationXML>
          <inkml:trace contextRef="#ctx0" brushRef="#br1" timeOffset="-213677.9369">181 1661 0,'0'0'16,"0"31"-1,32 0-15,-32 1 16,0 62-16</inkml:trace>
          <inkml:trace contextRef="#ctx0" brushRef="#br0" timeOffset="-7836.3271">213 2037 0,'0'0'78,"31"0"-62,-31 0-1,31 0-15,1 0 0,-1-31 16,0 31-1,32 0-15,-31-32 16,-1 32 0,0-31-16,32 0 15,0-1-15,-1 1 16,-30 31-16,31-32 15,-32 1-15,32 0 16,-32-1-16,0 1 16,-31 31-16,32-31 31,-32-1 0,31 32-31,0 0 16,-31-31-16,0 31 15,32 0 1,-32 0 77,0-31-61,-32 31-32,32 0 0,0-32 15,-31 32 16,31 0-31,0-31 16,0 31-16,31 0 16,1-31-1,-1 31-15,0 0 16,1 0-16,-1 0 15,1 0-15,-1 31 16,-31-31-16,0 31 16,0 1-16,-31-1 15,-1-31 1,1 31-16,31 1 15</inkml:trace>
          <inkml:trace contextRef="#ctx0" brushRef="#br1" timeOffset="-213506.9271">244 2288 0,'0'31'0,"0"1"15,0-1-15,0-31 16,0 31-16,0-62 16</inkml:trace>
          <inkml:trace contextRef="#ctx0" brushRef="#br0" timeOffset="-7195.3044">777 2100 0,'0'0'15,"-31"0"1,31 0 0,-32 0-1,32 31-15,-31 0 16,31 32-1,-31 0-15,31 0 0,0 31 16,0-63 0,31 32-16,0-32 15,1 0 1,-1-31-16,1 0 15,30 0-15,-30 0 16,30-31-16,-30 0 16,-1 31-16,0-63 15,1 32 1,-1-32-1,-31 0-15,0 0 16,-31-31 0,-1 63-16,32 31 15,-62 0-15,30-31 16,1 62-16,-32-31 15,32 31-15,0 1 0,-1-64 16</inkml:trace>
          <inkml:trace contextRef="#ctx0" brushRef="#br0" timeOffset="-6966.2924">1091 2288 0,'-32'0'0,"32"0"16,-62 0 0,30 0-16,-30 31 31,-95 1-16,94-32-15,63 0 16</inkml:trace>
          <inkml:trace contextRef="#ctx0" brushRef="#br1" timeOffset="-187720.8462">1655 2131 0,'0'-31'93,"0"31"-77,0 0 31,32 0-32,-32 0 16,0 0-15,0 31-16,31-31 31,-31 31-31,-31-31 16,31 0-16,0 0 15,0 0 17,-32 0-17,32 0-15,0 0 16,0-31-1,0 0-15,0-1 16,0 1 0,0 31-16,32-31 15,-32 31-15,0 0 16,31 0-16,0 0 15,1 31-15,-32 0 16,0 1-16,31-1 16,-31 0-16,0 1 15,0-1-15,0-31 16,0 0-1,-31 31-15,31-31 16,-32 0 0,32-31-1,-31 31-15,0-31 16,31-1-16,0 1 15,0 0-15,0-1 16,31 1-16,-31 31 16,31-31-1,-31 31-15,32 31 16,-1-31-16,-31 31 15,0 1 1,0-1-16,0 0 16,0 1-16,0-1 15,0-31-15,-31 0 16,-1 0-16,32 0 15,-31 0-15,31-31 16,-31 31 0,-1-32-16,32 1 15,0 0-15,32-1 16,-32 1-16,0 31 15,31-31-15,0 31 16,1 0-16,-1 0 16,-31 62-16</inkml:trace>
          <inkml:trace contextRef="#ctx0" brushRef="#br1" timeOffset="-185914.7646">1687 2162 0,'0'0'16,"0"0"-1,0-31 1,-32 0 124,95 156-124,-63-62-16,0-32 15,0 32-15,0-32 16,0 1-16,31-1 16,-31 0-16,0 1 15,0-1-15,0 0 16,32 1-16,-32 30 15,0-30 1,0-1 0,0 32-16,0 0 15,0-32-15,0 32 16,0-32-16,0 0 15,0-31-15,0 32 16,0-1-16,0-31 16,0 32-16,0-1 15,0 0-15,0 1 16,31-32-1,-31 31-15,0 0 16,0-31-16,0 32 16,0-32-16,0 0 15,0 31-15,0-31 16,0 31-16,0-31 15,0 32-15,31-32 16,-31 31 0,0-31-16,0 31 15,0-31-15,0 32 16,0-32-16,0 0 15,0 0 48,0-32-48,0 32 1,0-31-16,32 0 16,-32-1-16,31 32 15,-31-31-15,0 0 16,31-1-16,-31 32 15,32 0 1,-32-31-16,0 31 16,31-31-1,-31 62 32,0-31-47,0 31 16,0-31-16,-31 32 15,31-1 1,0-31-16,-32 31 15,32 1-15,-31-32 16,0 0-16,31 31 16,-32-62-1,1 31-15,0 0 16,-1 0-16,1-32 15,0 32-15,-1-31 16,32 31 0,0 0-1</inkml:trace>
          <inkml:trace contextRef="#ctx0" brushRef="#br1" timeOffset="-213346.918">338 2946 0,'0'0'0,"0"63"16,0-32-16,0 32 15</inkml:trace>
          <inkml:trace contextRef="#ctx0" brushRef="#br1" timeOffset="-184878.7249">1248 4138 0,'0'0'31,"0"31"-15,62 126 31,-62-94-47,0 0 0,0-1 15,0-30 1,0-32-16,-31 0 16,31 0-1,-31-32-15,31 1 16,0 0-16,-32-32 15,32 0 1,32 32-16,-32-32 16,0 63-16,31-31 15,0 31 1,1 0-16,-1 31 0,-31-31 62,94 282-31,-94-282-31,0-31 16,0 0-16,0-1 16,0-31-16,0 32 15,31-32 1,-31 1-16,32 30 15,-1 1 1,-31 31 0,0 0-16,31 0 15,-31 31 1,32 1-16,-32-1 15,0 0-15,0 1 16,31-1-16,-31 63 94,32-62-63,-32-64-16,313-187-15,-282 219 0</inkml:trace>
          <inkml:trace contextRef="#ctx0" brushRef="#br1" timeOffset="-184151.6833">2094 4138 0,'-31'0'16,"-1"31"-16,1-31 15,0 0 1,-1 32-16,1-1 15,31 0-15,0 1 16,0-1-16,0 0 16,31-31-1,1 32-15,-32-32 16,62-32-16,-30 1 15,-1 0 1,1-1-16,-32 1 16,31-32-16,-31 32 15,0 31-15,0-31 16,0 31-16,0 0 125,0 0-110,0 31 32,-31-31-16,62 31-31,-62-31 16,31 0-16,0 32 15,31-32-15,-31 31 16,0 0 0,0 1-16,31-1 15,-31 32-15,0 0 16,0-1-16,32 32 15,-32 0-15,0-31 16,0 31-16,31-31 16,-62 31-16,31-31 15,0 31 1,-32 0-16,1 0 15,0 0-15,-1 0 16,-31-63 0,1 32-16,-1-31 0,0-32 15,1 0-15,-1-32 16,0-31-16,32 1 15,-1-32-15,32-32 16</inkml:trace>
        </inkml:traceGroup>
      </inkml:traceGroup>
    </inkml:traceGroup>
  </inkml:traceGroup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8:06.725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D601D093-C9DC-4F4E-A2CF-E433F0CE85AA}" emma:medium="tactile" emma:mode="ink">
          <msink:context xmlns:msink="http://schemas.microsoft.com/ink/2010/main" type="writingRegion" rotatedBoundingBox="11928,1487 12332,7317 10908,7416 10505,1585"/>
        </emma:interpretation>
      </emma:emma>
    </inkml:annotationXML>
    <inkml:traceGroup>
      <inkml:annotationXML>
        <emma:emma xmlns:emma="http://www.w3.org/2003/04/emma" version="1.0">
          <emma:interpretation id="{37BCD7BD-D71E-4A91-BA12-71FEC0BA7593}" emma:medium="tactile" emma:mode="ink">
            <msink:context xmlns:msink="http://schemas.microsoft.com/ink/2010/main" type="paragraph" rotatedBoundingBox="11928,1487 12332,7317 10908,7416 10505,158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BA58DF8-B46E-42A3-8AC2-72563F974209}" emma:medium="tactile" emma:mode="ink">
              <msink:context xmlns:msink="http://schemas.microsoft.com/ink/2010/main" type="line" rotatedBoundingBox="11928,1487 12332,7317 10908,7416 10505,1585"/>
            </emma:interpretation>
          </emma:emma>
        </inkml:annotationXML>
        <inkml:traceGroup>
          <inkml:annotationXML>
            <emma:emma xmlns:emma="http://www.w3.org/2003/04/emma" version="1.0">
              <emma:interpretation id="{8CF6C1B3-0A0E-46FD-B139-F858D7DF676C}" emma:medium="tactile" emma:mode="ink">
                <msink:context xmlns:msink="http://schemas.microsoft.com/ink/2010/main" type="inkWord" rotatedBoundingBox="11747,1455 12149,4072 10693,4296 10291,1679">
                  <msink:destinationLink direction="to" ref="{A7AACCCB-2CE7-480D-85C8-E2AE89A28966}"/>
                </msink:context>
              </emma:interpretation>
              <emma:one-of disjunction-type="recognition" id="oneOf0">
                <emma:interpretation id="interp0" emma:lang="" emma:confidence="0">
                  <emma:literal>it</emma:literal>
                </emma:interpretation>
                <emma:interpretation id="interp1" emma:lang="" emma:confidence="0">
                  <emma:literal>it.</emma:literal>
                </emma:interpretation>
                <emma:interpretation id="interp2" emma:lang="" emma:confidence="0">
                  <emma:literal>...s....</emma:literal>
                </emma:interpretation>
                <emma:interpretation id="interp3" emma:lang="" emma:confidence="0">
                  <emma:literal>...6....</emma:literal>
                </emma:interpretation>
                <emma:interpretation id="interp4" emma:lang="" emma:confidence="0">
                  <emma:literal>...S....</emma:literal>
                </emma:interpretation>
              </emma:one-of>
            </emma:emma>
          </inkml:annotationXML>
          <inkml:trace contextRef="#ctx0" brushRef="#br0">0 627 0,'0'0'31,"31"-31"-31,-31 31 16,32-32-16,-1-30 15,94-252 32,-93 251-47,-32 32 16,0-1-1,31 32-15,-31 32 16,31-1-16,1 1 15,-32 30-15,31 1 16,-31-32-16,32 1 16,-32-32-16,0 0 15,31 0-15,-31-32 16,31 1-1,1-32-15,-1 1 16,-31-1-16,63 0 16,-63 32-16,31 62 46,0 0-30,-31 32-16,0-31 16,32 30-16,-32 1 15,31-32-15,-31 1 16,0-1-16,32 0 15,-32 1-15,0-32 16,0 31-16,0-31 16,31 0 15,-62 0-16</inkml:trace>
          <inkml:trace contextRef="#ctx0" brushRef="#br0" timeOffset="469.0224">1192-188 0,'0'31'16,"0"-31"-16,0 31 16,0 32-16,0-32 15,0 32 1,0 0-16,31-32 0,-31 1 15,0-1 1,0 0-16,31-31 0,32 0 47,-94-31-47</inkml:trace>
          <inkml:trace contextRef="#ctx0" brushRef="#br0" timeOffset="213.0106">1380-94 0,'0'0'16,"-32"0"-1,1 0-15,0 0 16,-32 31-16,0-31 15,0 0-15,1 31 16,30-31-16,1 0 0,0 0 16,31 0-1,0-31-15</inkml:trace>
          <inkml:trace contextRef="#ctx0" brushRef="#br0" timeOffset="-870.0497">815-2070 0,'0'0'15,"-31"-31"-15,31 31 16,0 0-16,-31-32 16,31 32-16,-32 0 15,32 0 1,0 0-16,-31 0 15,31 0-15,-32 0 16,1 0 0,0 0-16,-1 0 15,1 0-15,0 32 16,31-32-16,-32 31 15,1 1 1,-32 30 0,-31 1-1,63-32-15,-32 32 16,32-32-16,-1 32 15,1 0-15,0 31 16,-1 0-16,32 0 16,-31-31-1,62 31 1,-31-31-16,32-1 15,-1 1-15,0-32 0,1 32 16,30 31-16,1-31 16,0 0-16,-32-32 15,63 32 1,-31-32-16,0 0 15,-1-31-15,1 32 16,-31-32 0,30 0-16,1-32 15,-32 32-15,32 0 16,-32-31-16,32 31 15,-32-31 1,1 31-16,-1 0 16,-31 0-16,0-32 15,32 32-15,-64 0 47,32 0-31,-31-31-16,-1 31 15,-30-31 1,30 31-16,-30-32 15,30 32-15,1 0 16,0-31-16,31 31 16,-32-32-1,64 32 16,-1 0-31,0 32 16,1-32 15,187 94-15,-187-63-1,-1 1-15,0-1 16,-31 0-16,0 1 16,0-1-16,-31 0 15,-32 1-15,32-1 16,-32 0-16,0 1 15,32-1 1,0 1-16,31-32 16,31 0-16,-62 31 15</inkml:trace>
        </inkml:traceGroup>
        <inkml:traceGroup>
          <inkml:annotationXML>
            <emma:emma xmlns:emma="http://www.w3.org/2003/04/emma" version="1.0">
              <emma:interpretation id="{E60DAF47-3436-4688-9B22-DCCD81C65763}" emma:medium="tactile" emma:mode="ink">
                <msink:context xmlns:msink="http://schemas.microsoft.com/ink/2010/main" type="inkWord" rotatedBoundingBox="11971,4716 12018,5385 11222,5441 11175,4771">
                  <msink:destinationLink direction="from" ref="{A7AACCCB-2CE7-480D-85C8-E2AE89A28966}"/>
                  <msink:destinationLink direction="with" ref="{FB2C8651-3F79-41BD-9ECA-80DC5F6BD6F6}"/>
                </msink:context>
              </emma:interpretation>
            </emma:emma>
          </inkml:annotationXML>
          <inkml:trace contextRef="#ctx0" brushRef="#br1" timeOffset="609830.9339">502 1317 0,'0'0'62,"31"31"-62,0-31 16,1 0-16,-32 0 15,31 0-15,0-31 16,1 31-16,-32-32 16,0 1-16,0 0 15,0 31 16,-32-94-31,1 94 16,31-32-16,-63 32 16,63 32-1,-31-1-15,0 0 16,31 1-16,0 30 15,0 1-15,0-31 16,31 30 0,-31-30-16,31-1 15,1-31 1,-1 31-16,0-31 0,64 32 15,-95-32-15</inkml:trace>
          <inkml:trace contextRef="#ctx0" brushRef="#br1" timeOffset="610050.9465">972 1160 0,'0'0'16,"-31"31"-16,31-31 15,-32 63-15,32 0 16,-31 0-16,31-1 16,31 32-1,1-31-15,-1-32 16,0 32-16,32-63 15,0 31-15,0-31 16,-32 0-16,0-31 16,1 31-1,-1-63-15,-31 32 0,-31-32 31,-1 1-31,1-1 16,0 0-16,-1 32 16,1-1-16,-1 1 15,1 31-15,31 0 16,31 31-16,-62 1 15</inkml:trace>
          <inkml:trace contextRef="#ctx0" brushRef="#br1" timeOffset="610262.9586">1097 1474 0,'-31'0'16,"0"0"-16,-1 0 15,32 0-15,-31 0 16</inkml:trace>
        </inkml:traceGroup>
        <inkml:traceGroup>
          <inkml:annotationXML>
            <emma:emma xmlns:emma="http://www.w3.org/2003/04/emma" version="1.0">
              <emma:interpretation id="{765F3F1C-402B-4220-89D4-009AC8163FBC}" emma:medium="tactile" emma:mode="ink">
                <msink:context xmlns:msink="http://schemas.microsoft.com/ink/2010/main" type="inkWord" rotatedBoundingBox="11997,6712 12041,7338 11351,7385 11308,6760">
                  <msink:destinationLink direction="with" ref="{FB2C8651-3F79-41BD-9ECA-80DC5F6BD6F6}"/>
                </msink:context>
              </emma:interpretation>
            </emma:emma>
          </inkml:annotationXML>
          <inkml:trace contextRef="#ctx0" brushRef="#br1" timeOffset="608354.869">627 3261 0,'31'0'31,"-31"31"-16,32-31-15,-1 0 16,1 0-16,-1-31 16,0 31-1,32 0 1,-32-31-16,1 31 15,-32-32-15,31 32 16,-31-31-16,0 0 16,-31-1-16,31 32 15,-32-31-15,1 31 16,31 0 46,-157 31-62,126 1 0,31 30 0,-32-30 16,32-1-16,0 32 15,0-32 1,32 0-16,-32-31 16,31 32-16,1-1 15,-1-31-15,0 32 16,1-32-16,-32 0 15,31 0-15,0 0 16,1 0-16</inkml:trace>
          <inkml:trace contextRef="#ctx0" brushRef="#br1" timeOffset="608683.8811">1223 3386 0,'31'32'16,"-31"-1"15,63 95 0,-63-95-15,0 0-16,0-31 0,31 32 16,-62-64-1,31 32 1,0-31-16,-31 0 15,31-32-15,0-31 16,0 31 0,31-62-1</inkml:trace>
        </inkml:traceGroup>
      </inkml:traceGroup>
    </inkml:traceGroup>
  </inkml:traceGroup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4:34.766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626CE91-2255-44BD-A2EC-E00F40F28657}" emma:medium="tactile" emma:mode="ink">
          <msink:context xmlns:msink="http://schemas.microsoft.com/ink/2010/main" type="writingRegion" rotatedBoundingBox="17477,2439 18886,6601 17641,7022 16232,2860"/>
        </emma:interpretation>
      </emma:emma>
    </inkml:annotationXML>
    <inkml:traceGroup>
      <inkml:annotationXML>
        <emma:emma xmlns:emma="http://www.w3.org/2003/04/emma" version="1.0">
          <emma:interpretation id="{AA2BC048-2C96-4EDA-8AAA-9178ED09E4E2}" emma:medium="tactile" emma:mode="ink">
            <msink:context xmlns:msink="http://schemas.microsoft.com/ink/2010/main" type="paragraph" rotatedBoundingBox="17477,2439 18886,6601 17641,7022 16232,286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7C6733D-2D74-4C53-9694-8D0B181BC828}" emma:medium="tactile" emma:mode="ink">
              <msink:context xmlns:msink="http://schemas.microsoft.com/ink/2010/main" type="line" rotatedBoundingBox="17477,2439 18886,6601 17641,7022 16232,2860"/>
            </emma:interpretation>
          </emma:emma>
        </inkml:annotationXML>
        <inkml:traceGroup>
          <inkml:annotationXML>
            <emma:emma xmlns:emma="http://www.w3.org/2003/04/emma" version="1.0">
              <emma:interpretation id="{8BDE11CA-B1CE-4FAB-A656-5EFC95C74AC4}" emma:medium="tactile" emma:mode="ink">
                <msink:context xmlns:msink="http://schemas.microsoft.com/ink/2010/main" type="inkWord" rotatedBoundingBox="17477,2439 18886,6601 17641,7022 16232,2860"/>
              </emma:interpretation>
              <emma:one-of disjunction-type="recognition" id="oneOf0">
                <emma:interpretation id="interp0" emma:lang="" emma:confidence="0">
                  <emma:literal>¥</emma:literal>
                </emma:interpretation>
                <emma:interpretation id="interp1" emma:lang="" emma:confidence="0">
                  <emma:literal>!</emma:literal>
                </emma:interpretation>
                <emma:interpretation id="interp2" emma:lang="" emma:confidence="0">
                  <emma:literal>:</emma:literal>
                </emma:interpretation>
                <emma:interpretation id="interp3" emma:lang="" emma:confidence="0">
                  <emma:literal>☺</emma:literal>
                </emma:interpretation>
                <emma:interpretation id="interp4" emma:lang="" emma:confidence="0">
                  <emma:literal>+</emma:literal>
                </emma:interpretation>
              </emma:one-of>
            </emma:emma>
          </inkml:annotationXML>
          <inkml:trace contextRef="#ctx0" brushRef="#br0">1200 3401 0,'0'0'16,"-31"0"0,-252 31 30,221 1-30,30-32-16,1 0 16,31 0-1,63-32 48,-95 32-63,252-219 31</inkml:trace>
          <inkml:trace contextRef="#ctx0" brushRef="#br0" timeOffset="-368.0177">1106 3934 0,'0'0'32,"-31"0"-32,31 0 15,-32 31-15,1-31 16,0 0-16,-1 0 15,1 0 1,-1 0-16,32 0 0,-31 0 16,0 0-1,31-31-15,-32 31 16,32-63-16</inkml:trace>
          <inkml:trace contextRef="#ctx0" brushRef="#br0" timeOffset="-583.03">949 3307 0,'0'0'78,"0"219"-46,0-156-32,-31 0 15,62 31-15,-31 63 31,32-126-31,-32-31 16,31-31-16</inkml:trace>
          <inkml:trace contextRef="#ctx0" brushRef="#br0" timeOffset="1913.086">1482 3244 0,'0'0'62,"0"0"0,0 0-46</inkml:trace>
          <inkml:trace contextRef="#ctx0" brushRef="#br0" timeOffset="2384.1129">1670 3244 0,'0'0'16,"0"32"-1,0-32 1,0 0-16,0 0 78,32 0-47,-32 0-15,0 31-16,0-31 15,0 0 1,0 0 31,0 0-47,0-31 15,94 31 1,-126 0-16</inkml:trace>
          <inkml:trace contextRef="#ctx0" brushRef="#br0" timeOffset="3128.1426">1576 3244 0,'-31'0'16,"31"32"31,-31-32-32,31 0 16,0 0 32,0 0-16</inkml:trace>
          <inkml:trace contextRef="#ctx0" brushRef="#br0" timeOffset="1194.0448">1545 3432 0,'-31'0'15,"31"32"1,-32-1 15,-30 94-31,62 220 31,0-282-15,31-31-16,-31-1 15,31-31 1,32 0-16,-32 0 16,1 0-16,62-126 31,-94-219 0,-32 314-15,32-32-1,-31 32-15,31 31 16,-31-31-1,-1 31-15,-30 0 32,30 0-1</inkml:trace>
          <inkml:trace contextRef="#ctx0" brushRef="#br0" timeOffset="1602.0682">1608 3683 0,'-32'0'0,"-62"0"31,63 0-31,0 0 16,31 0 0,-32 0-1,32 0 1</inkml:trace>
          <inkml:trace contextRef="#ctx0" brushRef="#br0" timeOffset="158.009">1012 3056 0,'-31'0'0,"-1"0"0,-31 0 0,1 0 15,30 0-15,-30 31 16,-1-31 15,32 0-31,31 32 0,0-64 16</inkml:trace>
          <inkml:trace contextRef="#ctx0" brushRef="#br0" timeOffset="-164244.9348">165 297 0,'-31'31'47,"31"-31"-31,0 63-16,0-32 15,0 32-15,0-1 16,0 1-16,31-32 15,-31 32-15</inkml:trace>
          <inkml:trace contextRef="#ctx0" brushRef="#br1" timeOffset="-170927.1882">181 438 0,'0'0'0,"0"0"0,-31 31 16,31-31 0,0 0-1,-31-63 16,31 1-15,0 62-16,31-32 16,-31 64-1,0-32 1,0 31-16,0 0 15,-31-31-15,31 32 16,0-64 0,0-30 15,0 30-16,0 32-15,31-31 16,-31 62 0,31-31-16,-31 94 15</inkml:trace>
          <inkml:trace contextRef="#ctx0" brushRef="#br1" timeOffset="202673.8526">165 391 0,'0'31'94,"-31"-31"-79,31 0 1,-31 0-16,31 0 16,0 0-16,-32 0 31,32-31-16,32-1 1,-32 1-16,31 0 16,0-1-16,-31 32 15,32 0-15,-32 0 16,0 32-1,0-1-15,-32 0 16,32 1-16,-31-1 16,0-31-16,31 0 15,0 0 1,-32 0-1,32-31-15,0-1 32,32-30-32,-1 30 0,-31 32 15,31-31 1,1 31-16,-32 31 0,0-31 15,0 63 1,0-32-16,-32-31 16,32 32-1,-31-32 1,31 0-16,-31 0 15,-1-63 17,32 63-32,32-31 0,-32 31 31,31 31 0,32-62 16,-95 31-32</inkml:trace>
          <inkml:trace contextRef="#ctx0" brushRef="#br1" timeOffset="-170928.1882">275 187 0,'0'-32'0,"-31"32"0,31-31 15,-31 0 1,-1 31 0,1 0-16,0-32 15,-1 32-15,1-31 16,31 31-16,-31 0 15,31 0 1,-32-31-16,64 93 125</inkml:trace>
          <inkml:trace contextRef="#ctx0" brushRef="#br0" timeOffset="-164065.9245">165 955 0,'0'0'0,"-31"31"0,62 1 16,-31-1-16,0 0 15,0 1-15,94-1 16,-125-62-16</inkml:trace>
          <inkml:trace contextRef="#ctx0" brushRef="#br0" timeOffset="-163890.9145">197 1676 0,'0'0'16,"0"32"-16,0-32 16,0 31-16,125 0 15</inkml:trace>
          <inkml:trace contextRef="#ctx0" brushRef="#br0" timeOffset="-163722.9049">228 2209 0,'0'0'16,"0"32"0,63-1-1,-95 0-15</inkml:trace>
          <inkml:trace contextRef="#ctx0" brushRef="#br0" timeOffset="-163601.898">228 2711 0,'0'0'0,"0"0"15,0 31-15,94-31 16,-125 32-16</inkml:trace>
        </inkml:traceGroup>
      </inkml:traceGroup>
    </inkml:traceGroup>
  </inkml:traceGroup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5:48.938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B6B6692-C787-406A-9396-1D2038F62495}" emma:medium="tactile" emma:mode="ink">
          <msink:context xmlns:msink="http://schemas.microsoft.com/ink/2010/main" type="writingRegion" rotatedBoundingBox="16550,3332 21733,-133 23924,3144 18741,6609"/>
        </emma:interpretation>
      </emma:emma>
    </inkml:annotationXML>
    <inkml:traceGroup>
      <inkml:annotationXML>
        <emma:emma xmlns:emma="http://www.w3.org/2003/04/emma" version="1.0">
          <emma:interpretation id="{E60D7E97-3FFE-439B-8263-675065AB026F}" emma:medium="tactile" emma:mode="ink">
            <msink:context xmlns:msink="http://schemas.microsoft.com/ink/2010/main" type="paragraph" rotatedBoundingBox="16656,3725 19953,780 21005,1958 17708,490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A3D8BD0-4DCC-453A-8B8F-CE710F46D417}" emma:medium="tactile" emma:mode="ink">
              <msink:context xmlns:msink="http://schemas.microsoft.com/ink/2010/main" type="line" rotatedBoundingBox="16656,3725 19953,780 21005,1958 17708,4903"/>
            </emma:interpretation>
          </emma:emma>
        </inkml:annotationXML>
        <inkml:traceGroup>
          <inkml:annotationXML>
            <emma:emma xmlns:emma="http://www.w3.org/2003/04/emma" version="1.0">
              <emma:interpretation id="{713F6A57-6C14-44C4-A047-F855F8BC9164}" emma:medium="tactile" emma:mode="ink">
                <msink:context xmlns:msink="http://schemas.microsoft.com/ink/2010/main" type="inkWord" rotatedBoundingBox="17119,4243 17393,3998 17684,4324 17410,4569"/>
              </emma:interpretation>
            </emma:emma>
          </inkml:annotationXML>
          <inkml:trace contextRef="#ctx0" brushRef="#br0">447 1425 0,'0'0'47,"0"0"-47,0 32 16,-31-1-16,31 32 15,0-32 1,0 32-16,0 0 0,0-1 15,31-30 1,1-1-16,-1 0 16,1 1-1,-1-32 1,0-32-16,-31 32 31,63-62-31,-63 30 0,0-30 16,0-1-16,-31 0 15,31 1 1,-32-1-16,1 31 15,31 1-15,-31 31 16,31 0 0,-32 0-16,1 0 15,31 31-15,-32 1 16,32-32-16</inkml:trace>
          <inkml:trace contextRef="#ctx0" brushRef="#br0" timeOffset="244.0106">636 1614 0,'-32'0'16,"32"0"-16,-62 31 16,30-31-16,-31 0 15,32 31 1,31-31-16,-31-62 15</inkml:trace>
        </inkml:traceGroup>
        <inkml:traceGroup>
          <inkml:annotationXML>
            <emma:emma xmlns:emma="http://www.w3.org/2003/04/emma" version="1.0">
              <emma:interpretation id="{61A5082D-B2F3-4EFD-8C23-B84421A744F1}" emma:medium="tactile" emma:mode="ink">
                <msink:context xmlns:msink="http://schemas.microsoft.com/ink/2010/main" type="inkWord" rotatedBoundingBox="16932,3478 19953,780 21005,1958 17985,4656"/>
              </emma:interpretation>
              <emma:one-of disjunction-type="recognition" id="oneOf0">
                <emma:interpretation id="interp0" emma:lang="" emma:confidence="0">
                  <emma:literal>minor</emma:literal>
                </emma:interpretation>
                <emma:interpretation id="interp1" emma:lang="" emma:confidence="0">
                  <emma:literal>Minor</emma:literal>
                </emma:interpretation>
                <emma:interpretation id="interp2" emma:lang="" emma:confidence="0">
                  <emma:literal>Minos</emma:literal>
                </emma:interpretation>
                <emma:interpretation id="interp3" emma:lang="" emma:confidence="0">
                  <emma:literal>minor'</emma:literal>
                </emma:interpretation>
                <emma:interpretation id="interp4" emma:lang="" emma:confidence="0">
                  <emma:literal>Milnor</emma:literal>
                </emma:interpretation>
              </emma:one-of>
            </emma:emma>
          </inkml:annotationXML>
          <inkml:trace contextRef="#ctx0" brushRef="#br1" timeOffset="-125401.3274">1169 140 0,'0'0'15,"31"0"17,0 0-17,-31 31-15,32 0 16,-32 32-16,31 0 15,-31-32-15,0 32 16,0-63 0,0 31-16,-31-62 93,93-377-46,1 408-47,-31 32 16,-32-1-16,0 0 0,0 1 31,31 30-31,-31-30 15,0-1-15,0-31 16,0 0-16,-31 0 31,31-31-31,0-1 16,0 1-16,0-32 15,31-31 17,0 0-32,-31 94 15,0 0 1,32 0-16,-32 0 15,62 126 48,-62-126-63,32 31 0,-32 0 15,0-31-15,31 32 16,-31-1 0,0-31-16</inkml:trace>
          <inkml:trace contextRef="#ctx0" brushRef="#br1" timeOffset="-122594.2148">2893-1052 0,'0'0'62,"-31"0"0,31 0-62,0-31 0,63 31 32,-63 0-17</inkml:trace>
          <inkml:trace contextRef="#ctx0" brushRef="#br1" timeOffset="-121960.1902">3301-1365 0,'0'-32'16,"31"32"-16,-31-31 15,32 31-15,-32-32 16,31 32 0,-31 0-16,31 0 15,1 0-15,-32 0 16,0 32-16,0 31 15,0-1-15,0 1 16,-32 0-16,32-1 16,0-30-1,0-1-15,0-31 16,0 32-16,0-32 31,32 0-31,-1 0 0,95 0 16,-95-32-1</inkml:trace>
          <inkml:trace contextRef="#ctx0" brushRef="#br1" timeOffset="-123128.2431">2862-801 0,'-31'0'62,"31"31"-62,-32 63 16,32 1-16,0 30 16,0-31-16,32-31 15,-32-1-15,31-30 16,32-1-16,-32-31 15,0 0-15,32 0 16,-31 0 0,-1-31-16,0-1 15,1-30-15,-32-1 16,0 0-16,0-31 15,-32 0 1,32 31-16,-94-62 47,63 125-32,-1 0-15,1 31 16,0-31-16,-1 32 16,64-1-16,-64-31 15</inkml:trace>
          <inkml:trace contextRef="#ctx0" brushRef="#br1" timeOffset="-122910.2329">3144-581 0,'-31'0'16,"0"0"-16,-32 31 15,31-31-15,-30 31 16,30-31-16,1 32 15,0-32-15,-1 0 16,32 31 0</inkml:trace>
          <inkml:trace contextRef="#ctx0" brushRef="#br1" timeOffset="-124744.2931">1890-48 0,'31'-32'31,"-31"32"-31,0-31 0,0 0 16,32-32 0,-32 0-16,0 0 15,0-31 1,0 0-1,0 32 1,0-64-16,-32 95 16,32-1-16,0 32 15,-31 0 1,0 0-16,31 32 15,-32 30-15,32-30 16,0 31-16,0-1 16,0 1-16,32 0 15,-32-1 1,62-30-16,-30 30 15,-1-30-15,32-1 16,-32 1-16,0-1 16,1-31-16,-1 0 15,1 0-15,-32 0 16</inkml:trace>
          <inkml:trace contextRef="#ctx0" brushRef="#br1" timeOffset="-124517.2801">2517-456 0,'-31'31'0,"-1"32"16,1 31-16,-32-31 16,1 31-16,-1-31 15,32 31 1,-32-32-16,31 1 15,32 0-15,-31-32 16,31 1-16,0-1 16,0-31-16,31-94 31</inkml:trace>
          <inkml:trace contextRef="#ctx0" brushRef="#br1" timeOffset="-124110.2652">2392 359 0,'0'0'0,"0"-31"0,31 0 16,-31 31-1,31-32 1,-31 32-16,32 0 15,-32 0-15,0 0 16,0 32-16,31-1 16,-31 32-16,-31-1 15,31 1-15,0 0 0,0-32 16,0 0-1,0 1-15,0-1 16,31-31 15,-31 0-31,63 0 0,-32-31 16</inkml:trace>
          <inkml:trace contextRef="#ctx0" brushRef="#br1" timeOffset="60498.5754">1670 265 0,'0'0'46,"32"0"-46,-1-31 16,-31 31 15,63 0 0,-32 0-15,-31 0-16,32 31 16,-32-31-16,0 32 15,0-1-15,-32 32 16,32-32-16,0 0 15,-31 1 1,31-1-16,0 0 16,0-31-16,0 0 15,31 32 1,1-32-1,-1 0-15</inkml:trace>
          <inkml:trace contextRef="#ctx0" brushRef="#br0" timeOffset="-702.0246">667 955 0,'0'0'15,"-31"0"-15,-1 31 16,1 1-16,0-1 16,-1 0-1,1 1-15,-1-32 16,1 31-16,0 1 78,-1-64-78,32 32 0,126-63 47</inkml:trace>
        </inkml:traceGroup>
      </inkml:traceGroup>
    </inkml:traceGroup>
    <inkml:traceGroup>
      <inkml:annotationXML>
        <emma:emma xmlns:emma="http://www.w3.org/2003/04/emma" version="1.0">
          <emma:interpretation id="{52168F4B-32D4-42DC-910F-B9A443F69B67}" emma:medium="tactile" emma:mode="ink">
            <msink:context xmlns:msink="http://schemas.microsoft.com/ink/2010/main" type="paragraph" rotatedBoundingBox="17717,3794 18940,3794 18940,5111 17717,511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B2EC429-668B-464D-8985-21FDA27D8BC8}" emma:medium="tactile" emma:mode="ink">
              <msink:context xmlns:msink="http://schemas.microsoft.com/ink/2010/main" type="inkBullet" rotatedBoundingBox="17821,3686 19092,4923 18830,5192 17558,3956"/>
            </emma:interpretation>
            <emma:one-of disjunction-type="recognition" id="oneOf1">
              <emma:interpretation id="interp5" emma:lang="" emma:confidence="0">
                <emma:literal>in.</emma:literal>
              </emma:interpretation>
              <emma:interpretation id="interp6" emma:lang="" emma:confidence="0">
                <emma:literal>An.</emma:literal>
              </emma:interpretation>
              <emma:interpretation id="interp7" emma:lang="" emma:confidence="0">
                <emma:literal>Am.</emma:literal>
              </emma:interpretation>
              <emma:interpretation id="interp8" emma:lang="" emma:confidence="0">
                <emma:literal>is.</emma:literal>
              </emma:interpretation>
              <emma:interpretation id="interp9" emma:lang="" emma:confidence="0">
                <emma:literal>t.</emma:literal>
              </emma:interpretation>
            </emma:one-of>
          </emma:emma>
        </inkml:annotationXML>
        <inkml:trace contextRef="#ctx0" brushRef="#br1" timeOffset="-127942.4359">1859 2147 0,'0'0'46,"0"31"-46,0-31 47,-32 0 109,32 0-140,0-31-1,-31 31 1,31 0 0,0 0-1,0-32-15,-32 32 16,32 0-1,0-31 1,-31 31 0,31 0-16,0-31 15,-31 31-15,31 0 16,-32-32-1,32 32 1,-31 0-16,31-31 16,0 31-1,-31-31-15,31 31 16,0 0-16,-32-32 15,32 32-15,0 0 16,-31-31-16,31 31 16,0 0 15,-31-32-31,31 32 31,0 0-15,-32 0-1,32-31 1,0 31-1,-31 0 1,31-31 0,0 31 15,-31 0-31,31-32 15,0 32 1,-32 0-16,32 0 16,0-31-16,-31 31 15,31 0 1,-32-31-1,32 31-15,0 0 16,-31 0 0,31-32-1,0 32-15,-31 0 16,31 0-1,0-31-15,-32 31 16,32-31 15,0 31-31,-31 0 16,31-32-16,0 32 15,-31 0-15,31-31 16,0 31-16,-32 0 16,32 0-16,-31-31 15,31 31-15,0 0 16,-31-32-1,31 32 1,0-31 0,-32 31-1,32 0 1,0-32-16,-31 32 0,31 0 15,-31-31 1,31 31-16,0-31 16,-32 31-1,32-32 1,0 32-16,-31-31 15,31 31-15,0-31 16,0 31 0,-32-32-16,32 32 15,0-31-15,0 31 16,-31 0-16,31-31 15,0 31-15,0-32 16,0 32 15,0 0 47,0 32-62,0-1-16,0 0 16,31 1-1,-31 30-15,0-30 16,0-1-16,32 0 15,-32 32-15,0-63 16,0 32-16,31-1 16,-31-31-16,0 0 62,-31-31-62,31-1 16,0 1-16,-32-1 15,32 1 1,0 0-16,0-1 15,0 1-15,0 0 16,0-1-16,0 32 16,0 0 15,32 0-16,-32 0-15,31 0 16,-31 0 0,32 0-16,-1 32 0,0-32 15,1 0 1,-1 31-16,94-31 0,-125 0 15</inkml:trace>
        <inkml:trace contextRef="#ctx0" brushRef="#br1" timeOffset="-159096.782">2015 2366 0,'-31'32'0,"31"-32"46,0 0-30,-31 0 0,31 0-1,-32 0 32,32 0-31,0-32-1,0 32 1,32 0-1,-32 0 1,31 0 0,-31 0-1,0 0-15,31 0 16,-31 0-1,32 0 1,-32 0-16,0 32 16,0-32-16,-32 0 15,32 31-15,-31-31 16,31 0-16,-31 0 16,31 0-16,-32 0 15,32 0-15,0 0 16,-31-31-1,31 31-15,0-32 16,31 32 0,-31-31-16,32-1 15,-32 32-15,31-31 16,-31 31-16,0 0 15,31 0-15,-31 0 16,32 0-16,-32 31 16,31-31-16,-31 32 15,0-1 1,0-31-16,0 32 15,0-1-15,-31-31 16,31 0-16,-32 31 16,32-31-16,-31 0 15,31-31-15,-31 31 16,31 0-1,-32-31-15,32-1 0,0 1 16,32-1-16,-32 1 16,31 31-1,-31-31-15,31 31 16,-31 31-16,32-31 15,-64 31-15,32 1 16,0-1 0,0-31-16,-31 0 15,31 0 1,31 0-1,-62-31 1</inkml:trace>
      </inkml:traceGroup>
    </inkml:traceGroup>
    <inkml:traceGroup>
      <inkml:annotationXML>
        <emma:emma xmlns:emma="http://www.w3.org/2003/04/emma" version="1.0">
          <emma:interpretation id="{F4DBD983-B530-40AD-AB66-1DD413FF2291}" emma:medium="tactile" emma:mode="ink">
            <msink:context xmlns:msink="http://schemas.microsoft.com/ink/2010/main" type="paragraph" rotatedBoundingBox="17880,4700 22775,1426 23924,3144 19028,641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73D65CE-1E07-497D-A2CC-098F2AC7534B}" emma:medium="tactile" emma:mode="ink">
              <msink:context xmlns:msink="http://schemas.microsoft.com/ink/2010/main" type="inkBullet" rotatedBoundingBox="17880,4700 19267,3772 20254,5248 18866,6175"/>
            </emma:interpretation>
            <emma:one-of disjunction-type="recognition" id="oneOf2">
              <emma:interpretation id="interp10" emma:lang="" emma:confidence="0">
                <emma:literal>↳</emma:literal>
              </emma:interpretation>
            </emma:one-of>
          </emma:emma>
        </inkml:annotationXML>
        <inkml:trace contextRef="#ctx0" brushRef="#br1" timeOffset="-116831.9365">1733 1582 0,'-31'32'15,"31"-32"-15,-32 0 16,32 31-16,-31-31 15,0 31-15,-1-31 16,32 32-16,-31-32 16,0 31-1,-1-31-15,32 31 16,-31 1-16,31-1 15,-31 0-15,31-31 16,-32 32-16,32-1 16,0 1-16,0-1 15,-31 0-15,31 1 16,0 30 15,0-30-31,0 30 0,0-30 0,0-1 16,-32 32-1,32-32-15,0 1 16,0-1-16,32 0 15,-32 1-15,0-1 16,31-31-16,-31 31 16,32 1-1,-32-1-15,31 0 16,-31 1-16,31 30 15,1-30 1,-1-1-16,-31 1 16,31-1-1,1 0 1,-1-31-16,-31 32 15,94-1-15,-63 0 16,32 1-16,-31-32 16,30 31-16,1-31 15,-32 31-15,32-31 16,0 0-16,0 0 15,-32 0 1,32 0-16,-1 0 16,-30-31-16,30 31 15,1-31-15,0-1 16,-32 1-1,32 0-15,0-1 16,-1 32-16,1-31 16,-32 0-1,32-1-15,0 1 16,-32-1-16,1 32 15,-1-31-15,32-63 32,-63 94-32,31-31 15,-31-1 1,31 32-16,-31-31 15,0 31-15,32 0 16,-32-31 0,-32 31 93,32 0-94,0-32-15,-31 32 16,0 0-16,-1 0 16,1 0-1,-63 0 16,94 0-31,-32 0 16,32 0-16,-31 0 16,31 0-1,0 0 32,31 0-31,1 0-1,-1 0-15,32 0 16,-32 0-16,32 0 15,0 0-15,-32 0 16,-31 0-16,0 0 78,-31 63-78,-1-32 0,1-31 16,31 32-16,-31-1 15,31 32 1,0-32-16,0-31 15,0 31-15,0-31 0,0-31 16</inkml:trace>
      </inkml:traceGroup>
      <inkml:traceGroup>
        <inkml:annotationXML>
          <emma:emma xmlns:emma="http://www.w3.org/2003/04/emma" version="1.0">
            <emma:interpretation id="{B9071E2A-1204-4EDB-B2C6-3276CAD3E7D9}" emma:medium="tactile" emma:mode="ink">
              <msink:context xmlns:msink="http://schemas.microsoft.com/ink/2010/main" type="line" rotatedBoundingBox="20368,3304 22899,1611 23924,3144 21393,4836">
                <msink:destinationLink direction="with" ref="{8C2E77D3-47AF-4F0C-A5CA-40FD85A53976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A76E8E36-4BA6-46F4-BACF-190FF1C60211}" emma:medium="tactile" emma:mode="ink">
                <msink:context xmlns:msink="http://schemas.microsoft.com/ink/2010/main" type="inkWord" rotatedBoundingBox="20368,3304 22899,1611 23924,3144 21393,4836"/>
              </emma:interpretation>
              <emma:one-of disjunction-type="recognition" id="oneOf3">
                <emma:interpretation id="interp11" emma:lang="" emma:confidence="0">
                  <emma:literal>miss</emma:literal>
                </emma:interpretation>
                <emma:interpretation id="interp12" emma:lang="" emma:confidence="0">
                  <emma:literal>minis</emma:literal>
                </emma:interpretation>
                <emma:interpretation id="interp13" emma:lang="" emma:confidence="0">
                  <emma:literal>mini</emma:literal>
                </emma:interpretation>
                <emma:interpretation id="interp14" emma:lang="" emma:confidence="0">
                  <emma:literal>mil</emma:literal>
                </emma:interpretation>
                <emma:interpretation id="interp15" emma:lang="" emma:confidence="0">
                  <emma:literal>min</emma:literal>
                </emma:interpretation>
              </emma:one-of>
            </emma:emma>
          </inkml:annotationXML>
          <inkml:trace contextRef="#ctx0" brushRef="#br1" timeOffset="-132965.6652">5810-268 0,'0'0'0,"-32"31"16,1 1-16,0-1 15,-1 32-15,32 31 16,-31 0-1,94 126 17,-1-189-32,-30 0 15,30-31-15,32 0 16,-31-31-16,0 0 15,0-1-15,-1-31 16,-30 1 0,-32 30-16,0-62 15,-32 32-15,1 30 16,0-30-16,-1 30 15,1 1-15,0-1 16,31 32-16,-32-31 16,32 31-1,-31 0 1,31 0-16,-32 0 15,32 0-15,0 0 16</inkml:trace>
          <inkml:trace contextRef="#ctx0" brushRef="#br1" timeOffset="-132700.6517">6186-48 0,'-63'0'16,"1"0"-16,-1 31 16,0-31-16,0 0 15,1 0 1,-1 31 15,63-31-15,31 0-16</inkml:trace>
          <inkml:trace contextRef="#ctx0" brushRef="#br1" timeOffset="-132425.641">5810-676 0,'0'-31'16,"0"31"0,0 0-16,0-31 15,31 31 1,0 0-1</inkml:trace>
          <inkml:trace contextRef="#ctx0" brushRef="#br1" timeOffset="-132277.6325">6123-801 0,'0'0'15,"0"0"16</inkml:trace>
          <inkml:trace contextRef="#ctx0" brushRef="#br1" timeOffset="-130770.5893">6155-864 0,'0'32'47,"0"-32"-32,-32 0 141,32 0-124,-31 0-17,94 0 16,-63 0-31</inkml:trace>
          <inkml:trace contextRef="#ctx0" brushRef="#br1" timeOffset="-138910.8841">4681 641 0,'0'-31'16,"31"31"0,-31-31-16,32-32 15,-1 0-15,0 1 16,-31-64-1,0 63-15,0-31 16,0 32 0,-31-1-16,31 0 15,-31 32-15,31 0 16,0 31-16,0-32 15,-32 64 17,32-1-17,-31 0-15,31 32 16,0 31-1,0-31-15,31-1 16,-31 33-16,32-33 16,-1 1-16,0 0 15,32-32-15,-32 0 16,32-31-16,-32 32 15,1-32-15,-1 0 16,0 0-16,32 0 16,-94-32 30</inkml:trace>
          <inkml:trace contextRef="#ctx0" brushRef="#br1" timeOffset="-138632.8682">5433 391 0,'-31'31'0,"-32"32"15,-31-1-15,0 1 16,0 0-16,0 0 16,31-1-16,1-30 15,30-1 1,1-31-16,31 31 15,-63-62 1,126 31 0</inkml:trace>
          <inkml:trace contextRef="#ctx0" brushRef="#br1" timeOffset="-140873.9847">3709 767 0,'31'31'62,"-31"1"-46,31-1-16,-31 0 16,0 1-1,0 93 48,220-501 61,-95 470-124,-125-63 0,0 1 16,0-1 0,-31 0-16,31 1 15,0-32-15,0 0 31,0-32-15,31 1 0,-31 0-16,32-32 15,-1 0-15,32 0 16,-63 32-16,31 0 15,-31 31-15,31 0 16,-31 0-16,0 0 16,32 31-16,-32 0 15,0 1-15,0-1 16,31 1-1,-31-1-15,0 0 16,32-31-16,-32 32 16,0-32-1,31 31-15,-31-31 16,0 0 62</inkml:trace>
          <inkml:trace contextRef="#ctx0" brushRef="#br1" timeOffset="61641.6195">4430 986 0,'0'0'16,"0"0"15,31 0-15,-31 0-16,32 0 15,-32 0 1,31 0-16,-31 32 0,0-32 16,0 31-16,0 0 15,0 1 1,-31-1-1,31 1-15,0-32 0,0 0 16,0 31 31,31-62-47</inkml:trace>
          <inkml:trace contextRef="#ctx0" brushRef="#br1" timeOffset="-138205.8483">5057 1237 0,'0'-31'16,"31"0"-1,-31-1-15,32 1 16,-1 31-16,-31-32 16,32 32-1,30-31-15,-30 31 16,-1 0-1,-31 0-15,31 0 16,-31 31-16,32 1 16,-64-1-1,-30 220 1,62-188-16,-32-32 15,32 1-15,32-1 16,-32-31-16,0 0 16,31 31-1,0-31-15,32-31 16,-32 31-1,63-31-15</inkml:trace>
          <inkml:trace contextRef="#ctx0" brushRef="#br1" timeOffset="-111268.7584">4430 1645 0,'0'31'47,"0"-31"-32,-31 0-15,31 32 16,0-64 62,0 32-78,0 0 16,31-31-1,-31 31-15</inkml:trace>
          <inkml:trace contextRef="#ctx0" brushRef="#br1" timeOffset="-110756.7291">4618 1551 0,'0'31'47,"0"-31"-47,0 0 31,-31 32-15,31-32 15,0-32 0,0 32-15,0 0 15,0 32-15,0-64 46</inkml:trace>
        </inkml:traceGroup>
      </inkml:traceGroup>
    </inkml:traceGroup>
  </inkml:traceGroup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1:26.966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177D36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CC5C0B0-AEA5-4109-8C6A-9674E056DAA5}" emma:medium="tactile" emma:mode="ink">
          <msink:context xmlns:msink="http://schemas.microsoft.com/ink/2010/main" type="writingRegion" rotatedBoundingBox="23484,1918 30730,1911 30734,6051 23488,6058"/>
        </emma:interpretation>
      </emma:emma>
    </inkml:annotationXML>
    <inkml:traceGroup>
      <inkml:annotationXML>
        <emma:emma xmlns:emma="http://www.w3.org/2003/04/emma" version="1.0">
          <emma:interpretation id="{E31002BE-E6F9-4423-B507-6AE4396ED6A6}" emma:medium="tactile" emma:mode="ink">
            <msink:context xmlns:msink="http://schemas.microsoft.com/ink/2010/main" type="paragraph" rotatedBoundingBox="26380,2088 30717,1834 30803,3299 26466,3553" alignmentLevel="2"/>
          </emma:interpretation>
        </emma:emma>
      </inkml:annotationXML>
      <inkml:traceGroup>
        <inkml:annotationXML>
          <emma:emma xmlns:emma="http://www.w3.org/2003/04/emma" version="1.0">
            <emma:interpretation id="{A523C1F2-B93E-4D76-91E7-B8DEEB1BD70F}" emma:medium="tactile" emma:mode="ink">
              <msink:context xmlns:msink="http://schemas.microsoft.com/ink/2010/main" type="line" rotatedBoundingBox="26380,2088 30717,1834 30803,3299 26466,3553"/>
            </emma:interpretation>
          </emma:emma>
        </inkml:annotationXML>
        <inkml:traceGroup>
          <inkml:annotationXML>
            <emma:emma xmlns:emma="http://www.w3.org/2003/04/emma" version="1.0">
              <emma:interpretation id="{8B66D8E2-591A-472E-88EB-38BD15A1BF76}" emma:medium="tactile" emma:mode="ink">
                <msink:context xmlns:msink="http://schemas.microsoft.com/ink/2010/main" type="inkWord" rotatedBoundingBox="26380,2088 30717,1834 30803,3299 26466,3553"/>
              </emma:interpretation>
              <emma:one-of disjunction-type="recognition" id="oneOf0">
                <emma:interpretation id="interp0" emma:lang="" emma:confidence="0">
                  <emma:literal>231</emma:literal>
                </emma:interpretation>
                <emma:interpretation id="interp1" emma:lang="" emma:confidence="0">
                  <emma:literal>2.31</emma:literal>
                </emma:interpretation>
                <emma:interpretation id="interp2" emma:lang="" emma:confidence="0">
                  <emma:literal>23.31</emma:literal>
                </emma:interpretation>
                <emma:interpretation id="interp3" emma:lang="" emma:confidence="0">
                  <emma:literal>2.01</emma:literal>
                </emma:interpretation>
                <emma:interpretation id="interp4" emma:lang="" emma:confidence="0">
                  <emma:literal>Jas</emma:literal>
                </emma:interpretation>
              </emma:one-of>
            </emma:emma>
          </inkml:annotationXML>
          <inkml:trace contextRef="#ctx0" brushRef="#br0">11799-362 0,'-31'0'0,"-1"31"15</inkml:trace>
          <inkml:trace contextRef="#ctx0" brushRef="#br0" timeOffset="-138.0079">12520-738 0,'0'31'16,"0"32"0,0 31-16,-31 31 15,0 32-15,-32-31 16,0 30-16,-31-30 15,31 31 1,-31-32-16,0-31 16,0 0-1,0-31-15,31-32 16,-31-31-16,0 0 15,-31-31-15,-1-1 16,64-62-16,-1 0 16,63-31-16,31-1 15,63 1 1,32 31-16</inkml:trace>
          <inkml:trace contextRef="#ctx0" brushRef="#br0" timeOffset="-1089.0623">13869-550 0,'0'-31'16,"0"31"-1,0 31 16,0 32-15,0-1-16,0 32 16,0-31-16,0 31 15,0-31 1,0-32-16,0 32 15,0-32-15,0 32 16,0-32-16,0 1 16,-32-32-16</inkml:trace>
          <inkml:trace contextRef="#ctx0" brushRef="#br0" timeOffset="-485.0277">13649-581 0,'0'31'32,"0"0"-32,0 32 15,-31 31-15,31-31 16,0-1-16,-32 1 15,32 0 1,0-32-16,-31 1 16,31-1-1,0 0-15,-31-31 16,31 32-16,-32-32 15,1 0-15,0 0 16,-1-32-16,-30 32 16,30 0-16,1 32 15,-63-1 1,62-31-16,32 31 15,0-31 1,0 0-16,32 0 16,-1 0-16,1 0 15,-1-31-15,-31 31 16,0 0-16,0 0 15,-31 0 1,-32 0-16,-31 31 16,31-31-16,0 32 15,1-32 1,-32 0-1,62 0 1,32-32-16,-31 1 16,31 0-16,0-1 15,0 1 1,31 0-16,-31-1 15,0 1-15,0 0 16,0-1-16</inkml:trace>
          <inkml:trace contextRef="#ctx0" brushRef="#br0" timeOffset="644.0368">9604 892 0,'376'-31'0</inkml:trace>
          <inkml:trace contextRef="#ctx0" brushRef="#br0" timeOffset="408.0233">9604-142 0,'0'-32'0,"31"-31"16,-31 1-1,32-1-15,30 0 16,-30 32-16,31 0 16,-32 31-16,32 0 15,-32 31-15,0 32 16,-31 31-16,-31-32 15,31 33 1,-63-1-16,32-32 16,-32 1-16,32 31 15,-1-31-15,1 0 16,31-1-16,-31-30 15,31-1 1,31 0-16,-31-31 16,31 0-1,32 32-15,282-32 16,-408-63-16</inkml:trace>
        </inkml:traceGroup>
      </inkml:traceGroup>
    </inkml:traceGroup>
    <inkml:traceGroup>
      <inkml:annotationXML>
        <emma:emma xmlns:emma="http://www.w3.org/2003/04/emma" version="1.0">
          <emma:interpretation id="{9335124E-9A08-45B2-B2ED-120EDA6BFD73}" emma:medium="tactile" emma:mode="ink">
            <msink:context xmlns:msink="http://schemas.microsoft.com/ink/2010/main" type="paragraph" rotatedBoundingBox="23485,3643 30604,3636 30606,6051 23488,605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0B36A0B-21B3-47DA-B7D6-E55AE66A40D3}" emma:medium="tactile" emma:mode="ink">
              <msink:context xmlns:msink="http://schemas.microsoft.com/ink/2010/main" type="line" rotatedBoundingBox="23485,3643 30604,3636 30606,6051 23488,6058"/>
            </emma:interpretation>
          </emma:emma>
        </inkml:annotationXML>
        <inkml:traceGroup>
          <inkml:annotationXML>
            <emma:emma xmlns:emma="http://www.w3.org/2003/04/emma" version="1.0">
              <emma:interpretation id="{340D0BF5-0604-40CE-9D9A-001F4A6B9407}" emma:medium="tactile" emma:mode="ink">
                <msink:context xmlns:msink="http://schemas.microsoft.com/ink/2010/main" type="inkWord" rotatedBoundingBox="23486,4109 25242,4107 25243,5392 23487,5393"/>
              </emma:interpretation>
              <emma:one-of disjunction-type="recognition" id="oneOf1">
                <emma:interpretation id="interp5" emma:lang="" emma:confidence="0">
                  <emma:literal>mine</emma:literal>
                </emma:interpretation>
                <emma:interpretation id="interp6" emma:lang="" emma:confidence="0">
                  <emma:literal>mines</emma:literal>
                </emma:interpretation>
                <emma:interpretation id="interp7" emma:lang="" emma:confidence="0">
                  <emma:literal>mini</emma:literal>
                </emma:interpretation>
                <emma:interpretation id="interp8" emma:lang="" emma:confidence="0">
                  <emma:literal>min</emma:literal>
                </emma:interpretation>
                <emma:interpretation id="interp9" emma:lang="" emma:confidence="0">
                  <emma:literal>mice</emma:literal>
                </emma:interpretation>
              </emma:one-of>
            </emma:emma>
          </inkml:annotationXML>
          <inkml:trace contextRef="#ctx0" brushRef="#br1" timeOffset="197129.295">7911 1488 0,'0'0'31,"0"0"-31,0 32 16,0-32 15,0 0 16,0-32-31,0 32-1,31 0 1</inkml:trace>
          <inkml:trace contextRef="#ctx0" brushRef="#br1" timeOffset="197560.308">8256 1520 0,'0'0'47,"0"-32"-1,0 32-30,0-31 0,0 31-16,31 0 15,-31 0 1,0 31-1,0-31-15,0 0 16,0 32 0,-31-32-1,31 0 1,0 0-1,0-32 1</inkml:trace>
          <inkml:trace contextRef="#ctx0" brushRef="#br1" timeOffset="196777.2866">7848 1864 0,'0'0'15,"31"32"1,1-1-16,-32 1 16,31-1-16,-62 94 15,-32 63 16,32-156-31,31-1 16,0 1 15,0-64-15,31 1-16,-31-1 15,94-62 1,-31 32-16,94-158 31,-95 126 0,-93 94 1,-32 31-1,32 1-31,31-1 15,-32 1-15,1-1 16,0 32-16,31 31 31,31-63-15,-31 0-1,31 1-15,1-32 0,-1 31 16,1-31 0,187 0 30,-250-31-30</inkml:trace>
          <inkml:trace contextRef="#ctx0" brushRef="#br1" timeOffset="195966.2402">6625 1990 0,'0'0'15,"0"31"1,0 1-1,31 124 1,-31-93-16,0 0 16,0 0-16,32-32 15,-32 0-15,0-31 16,0-188 140,282 31-125,-251 408 0,-31-314 16,251-281 93,-125 532-140,-126-157 16,31 63 15,-31-94-31,0 31 0,0 1 16,0-32-1,0 0 17</inkml:trace>
          <inkml:trace contextRef="#ctx0" brushRef="#br2" timeOffset="325012.8369">7472 2523 0,'0'0'78,"0"0"-78,31 0 16,-31-31 0,0 31-16,31 0 31,-31 0 0,32 0-31,-32 31 31,0-31-31,0 31 16,-32-31-16,32 32 15,0-1-15,0-31 16,0 31-16,-31 1 16,31-32-16,0 31 15,0-31-15,0 31 16,0-31-1,31 0 1,-31 0 0,32 0-16,-1 0 31</inkml:trace>
        </inkml:traceGroup>
        <inkml:traceGroup>
          <inkml:annotationXML>
            <emma:emma xmlns:emma="http://www.w3.org/2003/04/emma" version="1.0">
              <emma:interpretation id="{388DCB09-E03C-42A7-931B-358E7A1CBF9B}" emma:medium="tactile" emma:mode="ink">
                <msink:context xmlns:msink="http://schemas.microsoft.com/ink/2010/main" type="inkWord" rotatedBoundingBox="26810,4171 28190,4170 28191,5142 26811,5143"/>
              </emma:interpretation>
              <emma:one-of disjunction-type="recognition" id="oneOf2">
                <emma:interpretation id="interp10" emma:lang="" emma:confidence="0">
                  <emma:literal>53 ml</emma:literal>
                </emma:interpretation>
                <emma:interpretation id="interp11" emma:lang="" emma:confidence="0">
                  <emma:literal>53 ml.</emma:literal>
                </emma:interpretation>
                <emma:interpretation id="interp12" emma:lang="" emma:confidence="0">
                  <emma:literal>5 ml.</emma:literal>
                </emma:interpretation>
                <emma:interpretation id="interp13" emma:lang="" emma:confidence="0">
                  <emma:literal>Isomer</emma:literal>
                </emma:interpretation>
                <emma:interpretation id="interp14" emma:lang="" emma:confidence="0">
                  <emma:literal>53 ml'</emma:literal>
                </emma:interpretation>
              </emma:one-of>
            </emma:emma>
          </inkml:annotationXML>
          <inkml:trace contextRef="#ctx0" brushRef="#br2" timeOffset="153609.4754">10357 1770 0,'0'0'0,"0"32"32,0-1-32,31 0 0,-31 32 15,0 94 1,0-94-1,0 31-15,0-32 16,31 1-16,-31-31 16,0-1-16,32 0 15,-32-31-15,31-282 16,0 439-16,1-94 15,-32-63 1,0 31 0,0-31-1,0 0 32,-188 31-47,125 1 16,32-32-16,-32 0 15,31 0 1,32 0-16,-31-32 15</inkml:trace>
          <inkml:trace contextRef="#ctx0" brushRef="#br2" timeOffset="153822.4809">10576 1739 0,'0'0'0,"-63"0"16,32 0-16,-63 31 15,31-31 1,32 0-16,0 32 16,-1-32-16,32-32 31</inkml:trace>
          <inkml:trace contextRef="#ctx0" brushRef="#br2" timeOffset="154076.4954">10482 1520 0,'-63'31'0,"1"-31"16,-32 0-16,-1 31 15,33-31-15,-1 0 16,0 0-16,63 0 16,-31 0-16,62 0 15,1 0 16</inkml:trace>
          <inkml:trace contextRef="#ctx0" brushRef="#br2" timeOffset="154413.5024">11297 2115 0,'0'0'0,"-31"32"16,0-32-16,31 0 16,-32 31-16,1-31 0,0 31 15,-1-31 1,1 0-1,-1 0 1,-30 0-16,62 0 16</inkml:trace>
          <inkml:trace contextRef="#ctx0" brushRef="#br2" timeOffset="154591.5081">11329 1864 0,'0'0'0,"-63"0"0,0 32 16,32-32-1,-32 31-15,0-31 0,32 32 16,0-32 0,31 31-1</inkml:trace>
        </inkml:traceGroup>
        <inkml:traceGroup>
          <inkml:annotationXML>
            <emma:emma xmlns:emma="http://www.w3.org/2003/04/emma" version="1.0">
              <emma:interpretation id="{68F191E3-C7FF-4962-9C10-5E06E4218649}" emma:medium="tactile" emma:mode="ink">
                <msink:context xmlns:msink="http://schemas.microsoft.com/ink/2010/main" type="inkWord" rotatedBoundingBox="28691,3638 30604,3636 30606,6051 28693,6053"/>
              </emma:interpretation>
              <emma:one-of disjunction-type="recognition" id="oneOf3">
                <emma:interpretation id="interp15" emma:lang="" emma:confidence="0">
                  <emma:literal>IL</emma:literal>
                </emma:interpretation>
                <emma:interpretation id="interp16" emma:lang="" emma:confidence="0">
                  <emma:literal>it</emma:literal>
                </emma:interpretation>
                <emma:interpretation id="interp17" emma:lang="" emma:confidence="0">
                  <emma:literal>I</emma:literal>
                </emma:interpretation>
                <emma:interpretation id="interp18" emma:lang="" emma:confidence="0">
                  <emma:literal>TZ</emma:literal>
                </emma:interpretation>
                <emma:interpretation id="interp19" emma:lang="" emma:confidence="0">
                  <emma:literal>TL</emma:literal>
                </emma:interpretation>
              </emma:one-of>
            </emma:emma>
          </inkml:annotationXML>
          <inkml:trace contextRef="#ctx0" brushRef="#br2" timeOffset="156621.5807">12959 2648 0,'0'0'32,"0"32"-17,0-1-15,0 32 16,0 0-1,0 31-15,0 0 0,0 0 16,0-32-16,32 1 16,-32 0-1,0-32-15,31 1 16,-31-1-1,0-31-15,0-63 47</inkml:trace>
          <inkml:trace contextRef="#ctx0" brushRef="#br2" timeOffset="157086.6073">13492 2680 0,'32'0'0,"-1"-32"15,-31 32-15,63-31 16,-32 31-1,-31 0-15,32 0 16,-32 31 0,31 1-16,-31-1 15,0 32-15,-31 31 16,-1 0-1,-31 0-15,32 31 16,-32-62-16,32 0 16,31-32-16,-31 1 15,31-1-15,0-31 31,31-31-31,-31 31 16,31 0-16,-31 0 16,32 0-1,-1-32-15,95 32 31,-95 0-15,0 32-16,-31-32 31,0 0-31</inkml:trace>
          <inkml:trace contextRef="#ctx0" brushRef="#br2" timeOffset="156266.5643">13649 2272 0,'-94'31'16,"-63"-31"-1,1 32-15,-64-1 16,63 1-16,-31-1 15,31 0-15,63 1 16,63-32 0,0 31-16,62-62 31,0-1-31</inkml:trace>
          <inkml:trace contextRef="#ctx0" brushRef="#br2" timeOffset="327058.926">12614 2053 0,'0'-32'78,"0"32"-78,32-31 16,-32 31-16,31 0 16,-31 0-1,0 0 1,31 0-1,-31 0-15,32 0 16,-32 31 15,0 1-31,0-32 16,0 31-16,0-31 15,0 63 1,-32-32 0,32 0-1,0-31-15,-31 32 16,31-32-16,0 31 15,0-31-15,0 0 32,0 31-1,0-31-16,31 0 1,-31 32 0,32-32-16,-1-32 15,1 32-15,-1 0 16,0 0-16,1 0 15,-32 0-15</inkml:trace>
          <inkml:trace contextRef="#ctx0" brushRef="#br2" timeOffset="155506.5382">11830 1739 0,'0'0'16,"0"31"0,0 1-16,0-1 15,0 0-15,0 1 16,0-1-1,0 1-15,0-1 0,0-31 16,0-31 31,0 31-47,32-32 0,-1-31 15,-31 32 1,63-32-16,-32 32 16,1 0-16,-1 31 15,0 0 1,1 0-16,-1 31 15,-31 0-15,0 1 16,31-1-16,-31 0 0,-31 1 16,31-32-1,0 31-15,0-62 47,0-1-47,31 1 16,-31 0-16,63-1 15,0-30-15,-32 30 16,32 32-1,-32-31 1,1 31-16,-1 0 16,-31 31-16,31 1 15,-31-1-15,-31 0 16,31 32-16,0-32 15,0 32 1,31-31-16,1-32 16,-1 0-1,0 0-15,1 0 16,30-32-16,-30-31 15,31 32-15,-1-63 16,1 0 0,-32 31-16,1-31 15,-1 31-15,-31 1 16,0-1-1,-31 32-15,-1-1 16,32 1-16,0 31 16,-31 0-16,0 31 15,-1 1-15,1 30 16,0 32-1,31 1-15,-32-33 16,64 1-16,-1 0 16,-31-32-16,63 32 15,-32-32-15,0 0 16,1 1-1,30-32-15,-62 0 16,32 0-16</inkml:trace>
          <inkml:trace contextRef="#ctx0" brushRef="#br2" timeOffset="155880.5495">13492 986 0,'0'0'16,"32"0"-1,-32 0-15,31 0 0,-31 0 16,31 0 0,-31 32-16,0-1 0,-31 0 15,31 32-15,-31 0 31,-1-32-15,32 1-16,0-1 0,0 0 16,32 1-16,-1-1 15,95-31 1,-64 0-16</inkml:trace>
        </inkml:traceGroup>
      </inkml:traceGroup>
    </inkml:traceGroup>
  </inkml:traceGroup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8:45.71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29B4539-DF6A-4BAC-A8A7-F95AFA040268}" emma:medium="tactile" emma:mode="ink">
          <msink:context xmlns:msink="http://schemas.microsoft.com/ink/2010/main" type="inkDrawing" rotatedBoundingBox="5630,3402 9915,7707 9367,8253 5082,3947" semanticType="enclosure" shapeName="Other"/>
        </emma:interpretation>
      </emma:emma>
    </inkml:annotationXML>
    <inkml:trace contextRef="#ctx0" brushRef="#br0">401 218 0,'-32'0'62,"32"0"-46,0-31-1,0 31 1,-31-32-16,31 32 16,0 0-1,0-31-15,0 31 16,-31-31-16,31 31 15,-32 0 17,32-32-32,-31 32 15,31-31 1,-31 31-16,31 0 15,-32 0 1,32 0 0,-31-31-16,31 31 15,-31 0-15,-1 0 16,32 0-16,-31 0 15,31 0-15,-31 0 16,-1 0 15,1 31-15,-1-31-16,1 0 15,31 31-15,-31-31 0,-1 32 16,32-32-16,-31 31 16,31-31-1,-31 0-15,31 31 16,0 1-1,-32-32 1,32 31-16,0-31 16,0 32-16,0-1 15,0-31-15,0 31 16,0 1-16,32-1 15,-32 0-15,0 1 16,0-1-16,31-31 16,-31 31-16,31 1 15,1-1-15,-32 1 31,31-32-31,0 31 0,1 0 16,-1-31 0,1 32-16,-32-32 0,31 31 15,0-31-15,1 31 16,-1 1-16,-31-32 15,31 31 1,1 0-16,-32-31 16,31 32-1,32 30 1,-32-30-16,-31-1 0,31 1 15,1 30 1,-1-30-16,-31-1 16,32 32-16,-1-32 15,0 32 1,1-1-16,-1-30 15,0-1-15,1 32 16,30-32-16,-30 1 16,93 30 15,-31 1-16,-62 0-15,30-32 0,1 32 16,-32 0-16,32-32 16,-31 32-1,62 62 1,-32-62-16,-30-1 0,-1 1 15,32-31 1,-1 30 0,1-30-16,0 30 15,0-30-15,-1-1 16,1 32-16,0-32 15,-1 32 1,409 439 46,-408-471-46,-32 32 0,32-32-16,-1 0 15,1 32-15,0-32 16,-32 32-16,32 0 15,0-32-15,-1 32 16,1-32-16,0 32 16,-1 0-16,-30-32 15,-1 0 1,32 1-16,-32-1 15,-31 1-15,32-1 16,-1 0-16,0 1 16,1-1-1,-32-31-15,31 31 16,-31 1-1,31-32-15,1 31 16,-1 0-16,-31-31 16,31 32-16,1-32 15,-32 31-15,31 0 16,1-31-16,-32 32 15,31-32-15,-31 0 16,31 31 0,-31-31-16,32 0 15,-32 0 1,0 0-16,31 0 31,-31-31-31,31 31 16,-31 0-1,0 0-15,32 0 16,-32-32-1,31 32-15,0 0 16,1-31-16,-32 31 16,31-31-1,0 31-15,-31 0 16,32-32-16,-1 32 15,-31 0-15,32-31 16,-32 31 31,0 0-16,31 0-15,-31-31-1,0 31 1,31 0 15,-31-32-31,0 32 0,0 0 31,0-31-31,-31 31 16,31 0-16,0-31 15,-31 31 1,31 0-16,-32-32 16,32 32-16,0-31 15,-31 31 1,31-31-16,-32 31 0,1-32 15,31 1-15,-31 31 0,-1-32 32,1 1-32,0 0 15,-1-1-15,-30 1 16,30 0-16,1-1 15,0 1 1,-1 0-16,1-1 16,-63-62-1,62 63 1,1-1-16,31 32 15,-31-31-15,-1 0 16,1 31-16,0-32 16,-1 1-1,1 31-15,0-31 16,-1-1-16,1 32 15,-1-31 1,1 31-16,0-31 0,-1-1 16,-30 32-1,30-31 1,1 0-16,0 31 15,-1-32-15,-31 1 16,32 31-16,0-32 16,-32-30-1,32 30-15,-1 1 0,32 0 16,-31-1-16,0 1 15,-1 0 1,1-1-16,31 1 16,-31-1-1,-1 1-15,32 31 16,-31-31-16,-1-1 15,32 1-15,-31 31 16,31-31-16,-31-1 16,31 32-1,-32-31-15,1 0 16,31 31-16,-31-32 15,31 32-15,-32-31 0,32 31 16,-31-31 0,0 31-16,31-32 15,-32 32 1,32-31-1,-31 31-15,0-32 16,31 1-16,-32 0 16,32-1-16,-31 32 15,-1-31-15,1 0 16,0-1-16,-1 1 15,32 0-15,-31-1 16,0 1-16,-1 0 0,1-1 31,0 1-31,-1-1 16,32 1-16,-31 0 15,0-1-15,-1 1 16,1 0-16,-1-1 16,1 32-16,0-31 15,-1 0 1,32-1-16,-31 1 15,0 0-15,31-1 16,-32 1-16,32-1 16,-31-30-1,0 30-15,-1 1 0,32-32 16,-62 32-16,30 0 15,32-1 1,-31 1 0,-1 0-16,1-1 15,0 1-15,-1-1 16,1 1-16,0 0 15,-1-1-15,32 32 16,-31-31-16,0 0 16,-1-1-1,1 32-15,31-31 16,-31 31-16,-1-31 15,32-1-15,-31 32 0,-1-31 16,32 31 0,-31-31-16,0-1 15,-1 32-15,32-31 16,-31-1-1,0 32-15,-1-31 16,32 0-16,-31-1 16,31-30-16,-31-1 31,31 32-31,-32-1 15,1 1-15,-1-1 0,32 1 16,-31 0 0,0 31-1,31-32-15,-32 32 16</inkml:trace>
  </inkml:traceGroup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2:28.672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12F83915-3666-4F6A-830D-66A72A2EE3AA}" emma:medium="tactile" emma:mode="ink">
          <msink:context xmlns:msink="http://schemas.microsoft.com/ink/2010/main" type="writingRegion" rotatedBoundingBox="3025,4458 6740,1900 7542,3064 3826,5622"/>
        </emma:interpretation>
      </emma:emma>
    </inkml:annotationXML>
    <inkml:traceGroup>
      <inkml:annotationXML>
        <emma:emma xmlns:emma="http://www.w3.org/2003/04/emma" version="1.0">
          <emma:interpretation id="{AA13FEF1-ED15-4DCA-8B1D-41EA9E6114D8}" emma:medium="tactile" emma:mode="ink">
            <msink:context xmlns:msink="http://schemas.microsoft.com/ink/2010/main" type="paragraph" rotatedBoundingBox="3025,4458 6740,1900 7542,3064 3826,56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A01C8D4-2884-42C2-BB87-9FACCD5CD9AD}" emma:medium="tactile" emma:mode="ink">
              <msink:context xmlns:msink="http://schemas.microsoft.com/ink/2010/main" type="line" rotatedBoundingBox="3025,4458 6740,1900 7542,3064 3826,5622"/>
            </emma:interpretation>
          </emma:emma>
        </inkml:annotationXML>
        <inkml:traceGroup>
          <inkml:annotationXML>
            <emma:emma xmlns:emma="http://www.w3.org/2003/04/emma" version="1.0">
              <emma:interpretation id="{0B1C96D6-3457-4E1D-A893-C9ACCDC90031}" emma:medium="tactile" emma:mode="ink">
                <msink:context xmlns:msink="http://schemas.microsoft.com/ink/2010/main" type="inkWord" rotatedBoundingBox="3025,4458 6740,1900 7542,3064 3826,5622"/>
              </emma:interpretation>
              <emma:one-of disjunction-type="recognition" id="oneOf0">
                <emma:interpretation id="interp0" emma:lang="" emma:confidence="0">
                  <emma:literal>onto.</emma:literal>
                </emma:interpretation>
                <emma:interpretation id="interp1" emma:lang="" emma:confidence="0">
                  <emma:literal>onto,</emma:literal>
                </emma:interpretation>
                <emma:interpretation id="interp2" emma:lang="" emma:confidence="0">
                  <emma:literal>onto;</emma:literal>
                </emma:interpretation>
                <emma:interpretation id="interp3" emma:lang="" emma:confidence="0">
                  <emma:literal>onion.</emma:literal>
                </emma:interpretation>
                <emma:interpretation id="interp4" emma:lang="" emma:confidence="0">
                  <emma:literal>onion,</emma:literal>
                </emma:interpretation>
              </emma:one-of>
            </emma:emma>
          </inkml:annotationXML>
          <inkml:trace contextRef="#ctx0" brushRef="#br0">87 406 0,'0'0'16,"-31"0"0,0 0-16,31 0 15,-63 0-15,31 0 16,1 0-1,0 32-15,-32-32 16,0 0-16,32 0 16,-32 0-16,1 0 31,30 0-31,-31 0 0,32 0 0,0 0 15,-1 0-15,-30 0 16,30 0 0,-30 31-16,30-31 15,1 0-15,-32 0 16,32 0-16,-1 31 15,1-31-15,0 0 16,-1-31 0,1 31-16,31 0 15,-31 0-15,-1 0 16,1 0-16,0 0 15,-1 0 1,1 31-16,0-31 16,-1 0-16,32-31 15,32 31 48,-1 0-63,0 0 15,1 0 1,-1 0-16,0-31 15,-31 31-15,32-32 0,-32 32 16,0-31 0,0 31-16,0-31 15,0 31-15,0-32 16,-32 32-1,32 0 1,-31 0 0,0 32-1,-1-1-15,1-31 16,31 31-16,-31 1 15,-1-1-15,32 0 16,0 1-16,-31-32 16,62 31-16,-31-31 15,32 32-15,-1-32 0,0 31 16,-31-31-1,63 0-15</inkml:trace>
          <inkml:trace contextRef="#ctx0" brushRef="#br0" timeOffset="-2877.1316">87 281 0,'63'0'32,"-32"0"-17,-31 0 1,0 0-1,0-31 1,0 31-16,0-32 16,0-93 15,0 62-16,0 32-15,0-32 16,0 32 0,0-1-16,0 1 15,0-32-15,0 32 16,0-1-16,0 1 15,0 0-15,0-1 16,0 1-16,0 0 16,0-1-16,0 1 15,0 0 1,0-1-16,0 32 15,0-31-15,0 0 16,0-1-16,0 1 16,0 31-16,0-32 15,0 1-15,0 31 16,0 0-1,0-31-15,0 31 16,0 0 0,-31-32-1,31 32-15,0-31 16,0 31-16,0 0 15,0-31-15,0 31 16,0 0 0,0 0 62,0 31-63,-31 0-15,31 1 16,-32-1-16,32 0 15,0-31-15,-31 32 16,31-64 0,0 1-1,0 31 1,0-63-16,0 32 15,31 0-15,-31-1 16,32 1 0,-32 31-16,31 0 15,0 0 1,-31 31-1,32 1-15,-1-1 16,0 0-16,1 32 16,-1-32-16,0-31 15</inkml:trace>
          <inkml:trace contextRef="#ctx0" brushRef="#br0" timeOffset="-2276.0973">714-1193 0,'0'0'16,"-31"0"0,0 31-16,31 1 15,-32 31-15,64 93 47,-32-156-47,62 32 16,1-32-16,0 0 0,0 0 15,-1-32-15,32 1 16,-62 0-1,-1-1-15,-31-30 16,-31 30 0,-1-31-16,-62-62 15,32 62 1,30 32-16,1 31 15,0 0-15,-1 31 16,32 1-16,0-1 16</inkml:trace>
          <inkml:trace contextRef="#ctx0" brushRef="#br0" timeOffset="-1783.0691">1373-1099 0,'31'0'0,"-31"32"0,32-32 15,-32 31 1,0 32 0,0-32-16,0 32 15,0-32-15,0 0 16,-32 1-16,32-1 15,0-62 17,32-1-17,-32 1-15,31-32 16,-31 32-16,31 0 15,-31-32 1,0 63-16,0-31 16,0 62-1,-31 0 1,31 1-16,0-1 15,0 0-15,0-31 16,0 32 0,31-1-16,1-31 15,30 31-15</inkml:trace>
          <inkml:trace contextRef="#ctx0" brushRef="#br0" timeOffset="3377.1407">1373-1067 0,'0'0'94,"0"31"-94,0-31 15,0 31-15,0 1 16,0-32 0,31 31-1,-31 0-15,32-31 16,-1 0-16,-31 0 15,31 0-15,1 0 16,-1-31 0,0 31-16,-31-31 15,0-1-15,32 32 16,-32-31-16,0 31 15,0 0 173,0 31-173,0-31 1,0 32-16,0-32 0,0 31 15,0-31 1,0 31-16,31 1 16,-31-32-16,0 31 15,32 0 1,-32 1-16,0 30 15,31-30-15,-31-1 16,0 32 0,31 0-16,-31-1 15,0-30-15,-31 30 16,31-30-16,-31-1 15,31-31-15,-32 31 16,-31-31-16,32 0 16,0-31-1,-1 0-15,-30-1 16,30-62-16</inkml:trace>
          <inkml:trace contextRef="#ctx0" brushRef="#br0" timeOffset="1156.0522">-2139 877 0,'0'0'16,"-32"0"-1,32 0-15,-31 0 63,-32 251-63,63-189 0,32 1 15,-32 0-15,62-1 16,-30-30-16,31-32 15,62 0 1,-62-32-16,-32-30 16,32-1-16,-63 0 15,31 1-15,-31-1 16,-94-94 15,63 94-31,-1 32 16,1 31-16,-32 0 15,32 0-15,0 0 16,-32 31 93,31 32-109,283-32 0</inkml:trace>
          <inkml:trace contextRef="#ctx0" brushRef="#br0" timeOffset="1663.0812">-1637 1347 0,'0'0'16,"31"-31"-16,-31 31 31,0 31-31,31 0 16,-31 1-16,0 31 15,0-1-15,0 1 16,0-32 0,0 1-16,0-32 15,0 31 1,0-62-1,0 31 1,0-32-16,32 1 16,-32 0-1,31-32-15,-31 0 16,31 32-16,-31-32 15,0 32-15,32-1 16,-32 32 0,-32 0-1,32 32-15,-31 30 16,31-30-1,0 31-15,0-32 16,0 0-16,31 1 16,-31-1-16,32-31 15,30 0-15,-30 0 16</inkml:trace>
        </inkml:traceGroup>
      </inkml:traceGroup>
    </inkml:traceGroup>
  </inkml:traceGroup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51:37.852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99B650B-4B98-4249-A533-3A76D87E2946}" emma:medium="tactile" emma:mode="ink">
          <msink:context xmlns:msink="http://schemas.microsoft.com/ink/2010/main" type="writingRegion" rotatedBoundingBox="490,6268 32346,3672 33398,16580 1542,19176"/>
        </emma:interpretation>
      </emma:emma>
    </inkml:annotationXML>
    <inkml:traceGroup>
      <inkml:annotationXML>
        <emma:emma xmlns:emma="http://www.w3.org/2003/04/emma" version="1.0">
          <emma:interpretation id="{8710B503-6334-4AA0-9DB6-9A0514327003}" emma:medium="tactile" emma:mode="ink">
            <msink:context xmlns:msink="http://schemas.microsoft.com/ink/2010/main" type="paragraph" rotatedBoundingBox="13923,5174 14550,5174 14550,5958 13923,5958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F12C301-475B-491E-9DC0-2D76FB98C11D}" emma:medium="tactile" emma:mode="ink">
              <msink:context xmlns:msink="http://schemas.microsoft.com/ink/2010/main" type="inkBullet" rotatedBoundingBox="14326,5065 14553,5908 14128,6023 13901,5179"/>
            </emma:interpretation>
          </emma:emma>
        </inkml:annotationXML>
        <inkml:trace contextRef="#ctx0" brushRef="#br0">-2437 2868 0,'-32'31'15,"-31"-31"16,-31 0-31,32 32 0,-1-32 0,32 0 16,31-32 0,0 32-16</inkml:trace>
        <inkml:trace contextRef="#ctx0" brushRef="#br0" timeOffset="176.01">-2532 2523 0,'-31'0'15,"-32"0"-15,1 0 32,-95 0-32,126 0 15,-32 0-15</inkml:trace>
        <inkml:trace contextRef="#ctx0" brushRef="#br0" timeOffset="-179.0103">-2312 3244 0,'0'0'15,"-31"0"-15,-1 32 16,-30-32-16,-1 0 16,0 0-16,0 0 15,1 31 1,30-31-1,1 0-15,31-31 16</inkml:trace>
      </inkml:traceGroup>
    </inkml:traceGroup>
    <inkml:traceGroup>
      <inkml:annotationXML>
        <emma:emma xmlns:emma="http://www.w3.org/2003/04/emma" version="1.0">
          <emma:interpretation id="{DD1FA3BE-351B-4D8D-B4EB-97705F5E9349}" emma:medium="tactile" emma:mode="ink">
            <msink:context xmlns:msink="http://schemas.microsoft.com/ink/2010/main" type="paragraph" rotatedBoundingBox="1181,10003 32653,7438 33020,11945 1548,1451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718F025-5141-437F-BC02-69DA4B383963}" emma:medium="tactile" emma:mode="ink">
              <msink:context xmlns:msink="http://schemas.microsoft.com/ink/2010/main" type="line" rotatedBoundingBox="1181,10003 28333,7790 28525,10146 1373,12359"/>
            </emma:interpretation>
          </emma:emma>
        </inkml:annotationXML>
        <inkml:traceGroup>
          <inkml:annotationXML>
            <emma:emma xmlns:emma="http://www.w3.org/2003/04/emma" version="1.0">
              <emma:interpretation id="{8372645E-FB9F-4188-A86E-D00F23F890DE}" emma:medium="tactile" emma:mode="ink">
                <msink:context xmlns:msink="http://schemas.microsoft.com/ink/2010/main" type="inkWord" rotatedBoundingBox="1233,10638 2225,10557 2316,11673 1324,1175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1.05515E6">-14636 7917 0,'0'0'15,"-31"0"1,0 0-1,-32 0-15,0 31 16,0 0 0,-31 32-16,32 31 15,-32-31-15,-1-1 16,33 1-16,-1-31 15,63-1 1,-31-31-16,62 31 16,-31-31-16,63 0 15,-32 0-15,63 0 16,0 0-16,-31-31 15,0 31 1,-1 0-16,-30 31 31,-1-31-31,-31 32 0,0-1 0,-63 0 16,1 1-16,-32 30 15,0 1-15,-1 0 16,1 0 0,0-1-16,0 1 15,63-32-15,31 1 16,0-1-16,31-31 15,32 31-15,31-31 16,0 0 0,0 0-16,32 0 15,-32 0 1,31 0-16,-31-31 15,-31 31-15,0-31 16,-32-32-16</inkml:trace>
        </inkml:traceGroup>
        <inkml:traceGroup>
          <inkml:annotationXML>
            <emma:emma xmlns:emma="http://www.w3.org/2003/04/emma" version="1.0">
              <emma:interpretation id="{288FACF0-D05C-4F59-BC71-8A406CBAB838}" emma:medium="tactile" emma:mode="ink">
                <msink:context xmlns:msink="http://schemas.microsoft.com/ink/2010/main" type="inkWord" rotatedBoundingBox="2831,10662 6481,10365 6609,11932 2959,12230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.05566E6">-13476 7979 0,'-31'0'0,"-32"0"15,1 0 1,-32 32-16,31-32 15,0 31-15,0 0 16,32-31-16,0 32 16,31-32-16,0 0 62,31 31-62,-31 32 16,31-1-1,-31 33-15,0-33 0,0 32 16,0-31-16,32 31 15,-32-31 1,0 31-16,0-31 16,31-1-16,-31-30 15,0-1-15,0-94 16</inkml:trace>
          <inkml:trace contextRef="#ctx0" brushRef="#br0" timeOffset="1.05595E6">-13444 8606 0,'-32'0'16,"-30"0"-16,-32 0 15,0 32-15,0-32 16,31 31-1,0-31-15,32 0 16</inkml:trace>
          <inkml:trace contextRef="#ctx0" brushRef="#br0" timeOffset="1.05735E6">-13570 9140 0,'0'31'31,"0"0"-15,32 1-16,-32-1 16,0 32-16,0-1 15,31-30-15,-31 30 16,0-30-16,0-1 15,0-31-15,0-31 47,-31-1-31,31 1-16,0-63 15,31 31-15,0 1 16,95-1-16,-32-31 16</inkml:trace>
          <inkml:trace contextRef="#ctx0" brushRef="#br0" timeOffset="1.05901E6">-12472 8512 0,'-31'0'0,"-32"0"16,0 32-1,0-32-15,1 0 16,-1 0-16,32 0 16,-1 0-16,32 0 15</inkml:trace>
          <inkml:trace contextRef="#ctx0" brushRef="#br0" timeOffset="1.05887E6">-12378 8700 0,'0'0'16,"-31"0"-1,-1 0-15,1 0 31,-189 63-15,95-31 78,94-32-94,250-189 0</inkml:trace>
          <inkml:trace contextRef="#ctx0" brushRef="#br0" timeOffset="1.06705E6">-11939 8167 0,'0'32'62,"0"30"-31,31 127-31,-31-158 0,0 32 16,0-32-16,0-31 16,0 31-1,0-62 16,-31 0-15,31-32-16,0 0 16,0-31-16,31 31 15,-31 1-15,32 30 16,-1 1-1,0 62-15,1 32 16,-1 0-16,1 0 16,-32-1-16,0 1 15,0-32 1,0 1-16,0-1 15,0-31-15,0 0 32,0-31-32,31-32 15,-31 0-15,63-125 47,-32 157-47,-31 31 0,31-32 16,1 64-1,-32-1-15,31 0 16,-31 32-16,31-31 15,-31 30-15,32-30 16,-32 30-16,0-30 16,31-1-1,-31 0-15,0-31 16,0 32-16,0-32 15,63 0 1,-95 0-16</inkml:trace>
          <inkml:trace contextRef="#ctx0" brushRef="#br0" timeOffset="1.06815E6">-10810 8387 0,'0'0'0,"-31"-31"16,31 31-16,-32 0 16,32-32-16,-31 32 15,-1 0-15,1 0 16,0 0-16,-32 0 15,32 32-15,-1-32 16,1 62 0,0-30-1,-1 30-15,64-30 16,-1-1-16,0 0 15,1 1-15,30-32 16,-30 0-16,30 0 16,-30 0-16,-1-32 15,1 1-15,-32 0 16,31-1-1,-31 1 1,0-63-16,0 63 16,0-1-16,0 32 15,0 0 1,0 32-1,0-1 1,0 0 0,0 63-16,0-31 15,31-32-15,-31 32 16,0-32-1,0 1-15,0-1 16,32 1 0,-32-1-16</inkml:trace>
          <inkml:trace contextRef="#ctx0" brushRef="#br0" timeOffset="1.06843E6">-10559 8889 0,'0'31'0,"0"32"16,0-32-16,0 32 16,0-32-16,0-31 15,0 32-15,-32-64 16,32 32-1,0-31-15,0-32 16,32-31 0,31 0-16,-1 0 15,64-32-15</inkml:trace>
        </inkml:traceGroup>
        <inkml:traceGroup>
          <inkml:annotationXML>
            <emma:emma xmlns:emma="http://www.w3.org/2003/04/emma" version="1.0">
              <emma:interpretation id="{7502607F-B425-4A80-9C6F-82E3B1672538}" emma:medium="tactile" emma:mode="ink">
                <msink:context xmlns:msink="http://schemas.microsoft.com/ink/2010/main" type="inkWord" rotatedBoundingBox="7685,10437 9019,10328 9111,11460 7778,11569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1.06951E6">-9117 8512 0,'32'-31'0,"-1"31"16,0 0-1,1 0-15,30-31 16,1 31-16,0 0 16,0 0-16,-1 0 15,32 0-15,-31-32 16,31 32-1,-31 0-15,62-31 16,-93 31-16</inkml:trace>
          <inkml:trace contextRef="#ctx0" brushRef="#br0" timeOffset="1.06995E6">-8866 8136 0,'0'-31'15,"31"31"-15,1-32 16,31 32-16,-1 0 16,32-31-1,0 31-15,0 0 16,1 0-16,-1 0 15,-32 0-15,32 0 16,-62 0-16</inkml:trace>
          <inkml:trace contextRef="#ctx0" brushRef="#br0" timeOffset="1.07013E6">-8458 7728 0,'31'0'15,"0"0"-15,1 32 16,-1-32-16,32 31 16,31 0-16,-31 32 15,-1-31-15,1 30 16,0-30-1,-32 30-15,32 1 16,-32 0-16,-31-1 16,0 33-16,-31-33 15,0 1-15,-32 0 16,-31-1-16,0 1 15,31 0-15,32-32 16,-1 1 0,-30-1-16,30 0 15,32-31-15,0 0 16,0 0-16</inkml:trace>
        </inkml:traceGroup>
        <inkml:traceGroup>
          <inkml:annotationXML>
            <emma:emma xmlns:emma="http://www.w3.org/2003/04/emma" version="1.0">
              <emma:interpretation id="{1FFE394C-AA69-4FDD-BDDF-D7B6CB4EDF40}" emma:medium="tactile" emma:mode="ink">
                <msink:context xmlns:msink="http://schemas.microsoft.com/ink/2010/main" type="inkWord" rotatedBoundingBox="10562,10132 11993,10015 12067,10925 10636,11042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1.07666E6">-5416 7446 0,'-32'0'0,"-31"0"0,1 0 16,-1 0 0,-31 32-16,31-32 15,-31 31-15,0-31 16,0 0-16,0 31 15,31-31-15,32 0 16,-1 0 0,64-62-1</inkml:trace>
          <inkml:trace contextRef="#ctx0" brushRef="#br0" timeOffset="1.07627E6">-5887 7540 0,'0'0'16,"0"0"-16,0 0 47,0 63-47,31-32 15,-31 63-15,0 0 16,0 1-1,0-1-15,0 0 16,32 0 0,-32 0 15,31-31-31,-31-63 31</inkml:trace>
          <inkml:trace contextRef="#ctx0" brushRef="#br0" timeOffset="1.07772E6">-5291 7979 0,'31'0'0,"-31"-31"16,32 31-16,30 0 16,-30 0-16,30 0 15,1 0 1,-31 0-16,124 0 15,-156 0-15</inkml:trace>
        </inkml:traceGroup>
        <inkml:traceGroup>
          <inkml:annotationXML>
            <emma:emma xmlns:emma="http://www.w3.org/2003/04/emma" version="1.0">
              <emma:interpretation id="{6A7914E5-6B02-4665-BFD3-437A455F433D}" emma:medium="tactile" emma:mode="ink">
                <msink:context xmlns:msink="http://schemas.microsoft.com/ink/2010/main" type="inkWord" rotatedBoundingBox="12448,9863 16038,9571 16158,11054 12569,11346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1.07842E6">-4382 7603 0,'32'0'0,"-32"31"16,31 1 0,-31-1-16,0 32 15,31-1-15,-31 1 16,0-31-16,0-1 15,0 0-15,0-31 16,0 0 0,0-31-1,0-32-15,32 0 16,-1 1-16,32-1 15,0 0-15,-1 32 16,-30 31-16,-1 0 16,0 31-1,1 1-15,-32-1 16,0 0-16,0 32 15,31-32-15,-31 1 16,0-32-16,0 0 31,0-32-31,31 1 16,1 0-1,30-32-15,-30 32 16,-1-1 0,1 1-16,-32 31 15,31 31-15,-31-31 16,0 63-1,0-32-15,31 32 16,-31-32-16,32 1 16</inkml:trace>
          <inkml:trace contextRef="#ctx0" brushRef="#br0" timeOffset="1.07889E6">-3127 7666 0,'-189'-32'16,"158"95"-16,0-32 16,62 1-1,0-32-15,32 0 16,0 0-16,0-32 15,-32 1 1,32 0 0,-63-1-16,31 1 15,-31 0-15,0-1 16,0 32-16,0 0 62,0 0-31,31 32-31,-31-32 0,0 0 16,32 31-16,-32 0 16,31 1-16,-31 30 15,32 32-15,-64 63 16,32-31-16,-31-1 15,-1 1 1,1-32-16,0-32 16,-1-30-16,-30-1 15,-1 0-15,32-31 16,-32 0-16,0-31 15,0 0 1</inkml:trace>
          <inkml:trace contextRef="#ctx0" brushRef="#br0" timeOffset="1.07941E6">-2249 7039 0,'-32'0'15,"1"62"1,-32 1-16,1 0 16,-1 62-16,0 1 15,32-32 1,62 62-1,32-93-15,31-32 16,31-31-16,1-31 16,31 31-16,-63-31 15,0-32-15,-32 0 16,-30 32-1,-32 0-15,0-1 16,-32 1 0,1 31-16,0 0 15,-1 0-15,32 0 16,-31 31-16,31-31 15,31 32 1,32-32-16,-32 31 16,32-31-1,0 31-15,0-31 16,-32 32-16,0-1 15,-31 32-15,32-32 16,-64 32-16,32-32 16,-31 1-1,0 30-15,-1-62 16,32 0-16,-31 0 15</inkml:trace>
          <inkml:trace contextRef="#ctx0" brushRef="#br0" timeOffset="1.07967E6">-901 7133 0,'-31'0'16,"-1"31"-16,1 0 15,-32 32 1,1 31-16,-1 0 15,0 32-15,32-32 16,62 0-16,0-32 16,1 1-16,31-31 15,-1-32-15,1 0 16,0-32-1,-1 1-15,-30-32 16,-1 0-16,-31-31 16,0 0-16,-31 0 15,-1 63-15,1-32 16,31 63-1,-94 31-15</inkml:trace>
          <inkml:trace contextRef="#ctx0" brushRef="#br0" timeOffset="1.0798E6">-964 7603 0,'0'0'0,"32"-31"16,30 31 0,-30 0-16,-1-32 15,0 1 1</inkml:trace>
        </inkml:traceGroup>
        <inkml:traceGroup>
          <inkml:annotationXML>
            <emma:emma xmlns:emma="http://www.w3.org/2003/04/emma" version="1.0">
              <emma:interpretation id="{9F6CF119-3A7A-4907-BFC1-9B77A15794E2}" emma:medium="tactile" emma:mode="ink">
                <msink:context xmlns:msink="http://schemas.microsoft.com/ink/2010/main" type="inkWord" rotatedBoundingBox="16976,10202 17539,10156 17560,10418 16997,10464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1.08572E6">698 7760 0,'-31'0'0,"0"0"15,-1 0-15,1 0 16,-32 0 0,0 0-16,32 31 15,-32-31-15,1 0 16,-1 0-1,32 0-15,-1 0 0,1 0 32,62 0-32,-31 0 15,32-31-15</inkml:trace>
          <inkml:trace contextRef="#ctx0" brushRef="#br0" timeOffset="1.08601E6">667 7509 0,'-31'0'0,"-32"31"16,0-31-16,0 0 16,1 0-16,-1 32 15,32-32-15,31-32 16,31 32 15</inkml:trace>
        </inkml:traceGroup>
        <inkml:traceGroup>
          <inkml:annotationXML>
            <emma:emma xmlns:emma="http://www.w3.org/2003/04/emma" version="1.0">
              <emma:interpretation id="{7B1DEDC2-23AB-49C2-8267-FA4F66ECE397}" emma:medium="tactile" emma:mode="ink">
                <msink:context xmlns:msink="http://schemas.microsoft.com/ink/2010/main" type="inkWord" rotatedBoundingBox="18334,9584 19585,9482 19634,10091 18383,10193"/>
              </emma:interpretation>
            </emma:emma>
          </inkml:annotationXML>
          <inkml:trace contextRef="#ctx0" brushRef="#br0" timeOffset="1.08868E6">1545 7039 0,'0'0'16,"0"62"0,0 1-1,0 0-15,0-1 16,0 1-16,-31 0 15,31-32 1,0-31-16,0-31 31,31-1-15,-31-30-1,31-32 1,63-63-16,-62 94 47,156 0-32,-157 126-15,-31-31 0,0 30 32,-31 32-32,31-62 0,0-1 15,0-62 16,31-1-31,-31 1 16,32-32-16,-32 1 16,31-1-1,32 31-15,-32 1 16,0 0-16,1 31 15,-1 0-15,1 0 16,-32 31-16,31 0 16,-31 1-1,0-1-15,31 32 16,-31-32-16,0 1 15,0-1-15,32 0 16,-32-31 0,0-31-16</inkml:trace>
          <inkml:trace contextRef="#ctx0" brushRef="#br0" timeOffset="1.08902E6">2611 7007 0,'0'0'16,"32"0"-1,-1 0-15,-31 0 16,31 0-16,-31 0 16,0 32-16,0 30 15,0-30-15,-31 30 16,31 1-1,-31 0-15,31-32 16,0 0-16,0 1 16,0-32-16,31 31 15,0-31 1,32-63-16</inkml:trace>
        </inkml:traceGroup>
        <inkml:traceGroup>
          <inkml:annotationXML>
            <emma:emma xmlns:emma="http://www.w3.org/2003/04/emma" version="1.0">
              <emma:interpretation id="{93ECD117-A982-4163-AA7B-73F545FE0998}" emma:medium="tactile" emma:mode="ink">
                <msink:context xmlns:msink="http://schemas.microsoft.com/ink/2010/main" type="inkWord" rotatedBoundingBox="20061,8822 21745,8684 21896,10537 20212,10674"/>
              </emma:interpretation>
            </emma:emma>
          </inkml:annotationXML>
          <inkml:trace contextRef="#ctx0" brushRef="#br0" timeOffset="1.09083E6">3270 7039 0,'31'0'15,"0"0"1,-31-32-1,32 1-15,30-1 16,-30 1-16,-1 0 16,32-32-1,-32 0-15,1 1 16,-32-1-16,31-31 15,-31 31-15,0 0 16,0 1-16,-31 30 16,31 32-16,-32-31 15,32 62 1,-31-31-1,0 63-15,-1 0 32,1 94-32,31-95 15,-32 32-15,32-31 16,32 0-1,-32-1-15,31 1 16,-31-31-16,32-1 16,-1 0-16,-31 1 15</inkml:trace>
          <inkml:trace contextRef="#ctx0" brushRef="#br0" timeOffset="1.09106E6">4022 6976 0,'-31'31'16,"-32"1"-16,-31-1 15,0 0 1,0 32-1,0 0-15,31-1 0,0-30 16,1-1 0,-1 0-16,63-31 15</inkml:trace>
          <inkml:trace contextRef="#ctx0" brushRef="#br0" timeOffset="1.09141E6">3709 7572 0,'31'0'31,"-31"0"-15,31 0-16,1 0 15,-1 0-15,0 0 16,1 0-16,-1 31 16,-31-31-16,0 31 15,-31 1 1,-1-1-16,1 32 15,0-32-15,-1 32 16,1-32-16,31 1 16,31-1-1,1 0-15,-1-31 16,32 0-16,62-125 15</inkml:trace>
          <inkml:trace contextRef="#ctx0" brushRef="#br0" timeOffset="1.09182E6">4712 6474 0,'-31'31'16,"-1"32"0,1 31-16,0-31 0,-1 62 15,32-31 1,-31 1-16,62-1 15,-31-32 1,32 1-16,-1-63 16,0 31-1,1-62-15,31 0 16,-32-1-16,0-30 15,32-1-15,-32-31 16,-31 0 0,32 31-16,-32-31 15,-32 63-15,32-1 16,-31 1-16,0 31 15,-1 31-15,64-31 16,-126 32-16</inkml:trace>
          <inkml:trace contextRef="#ctx0" brushRef="#br0" timeOffset="1.09201E6">4775 6913 0,'-31'0'15,"-1"0"-15,-31 0 16,32 0-16,0 0 16,-1-31-1,32 31 1</inkml:trace>
          <inkml:trace contextRef="#ctx0" brushRef="#br0" timeOffset="1.09217E6">4869 6035 0,'0'0'63</inkml:trace>
        </inkml:traceGroup>
        <inkml:traceGroup>
          <inkml:annotationXML>
            <emma:emma xmlns:emma="http://www.w3.org/2003/04/emma" version="1.0">
              <emma:interpretation id="{57D7BC6A-30B6-42B8-95FB-2E2DE26E9BF0}" emma:medium="tactile" emma:mode="ink">
                <msink:context xmlns:msink="http://schemas.microsoft.com/ink/2010/main" type="inkWord" rotatedBoundingBox="22324,8280 22804,8241 22923,9690 22442,9729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1.09264E6">5465 5659 0,'31'0'31,"-31"0"-31,0-32 0,31 32 31,-31 0-31,32 0 0,-1 0 16,-31 32-1,0-1-15,32 0 16,-64 1 0,32 31-16,-31-32 15,31 0-15,-32 1 16,32-32-16,0 31 15,32-31 1,-1 0 15,-125 0-31,314-31 16</inkml:trace>
          <inkml:trace contextRef="#ctx0" brushRef="#br0" timeOffset="1.1017E6">5622 7039 0,'0'0'15,"31"0"1,0 0-1,1 0 1,-1 0-16,0 0 16,32 0-16,31 0 15,-31-95 16,0 190-31</inkml:trace>
        </inkml:traceGroup>
        <inkml:traceGroup>
          <inkml:annotationXML>
            <emma:emma xmlns:emma="http://www.w3.org/2003/04/emma" version="1.0">
              <emma:interpretation id="{59667E36-5553-4847-9C62-8624A4C664E1}" emma:medium="tactile" emma:mode="ink">
                <msink:context xmlns:msink="http://schemas.microsoft.com/ink/2010/main" type="inkWord" rotatedBoundingBox="23516,9028 28402,8630 28508,9938 23623,10337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1.10242E6">6688 6788 0,'31'0'16,"-31"31"-1,0 32 1,0-32-16,0 32 15,0 0 1,0-32-16,0 0 16,0 1-16,31-64 31,-31 1-16,32 0-15,-1-32 0,32 0 16,0 0 0,-1 32-16,1 0 15,0 31-15,-32 0 16,0 31-16,1-31 15,-32 31 1,0 32-16,0-32 16,0 1-1,31-1-15,-31-31 0,0 0 16,32-31-1,-32-1-15,31 1 16,0 0 0,32-1-16,-32 1 15,1 0 1,-1 31-16,-31 0 15,0 0-15,31 31 16,-31 0-16,0 1 16,0-1-16,0 0 15,0 1 1,0-1-16,32 1 15,-32-1-15,0-31 16</inkml:trace>
          <inkml:trace contextRef="#ctx0" brushRef="#br0" timeOffset="1.10276E6">7879 7070 0,'32'0'0,"-32"0"16,31 0-16,0 31 16,-31-31-1,32 32 1,-32-1-16,0 32 15,-32-32-15,1 32 16,0-32-16,-1 32 16,1-32-16,31 1 15,-31-1-15,31 0 16,31 1-16,-31-32 15,63 0-15,-1 0 32,64 0-32,-63 0 0</inkml:trace>
          <inkml:trace contextRef="#ctx0" brushRef="#br0" timeOffset="1.10354E6">8569 6788 0,'32'0'15,"-32"0"-15,31 0 0,-31 0 16,31 31 0,-31-31-1,0 31-15,0 32 16,0 0-16,-31 0 15,0-1 1,-1 1-16,1 0 0,31-63 16,-32 31-16,32-31 31,32-31-16,-1-1 1,-31-30-16,63-1 16,-32 32-16,32-64 15,-32 33-15,32 30 16,-32 1-1,-31 0-15,32 31 16,-64 0 15,1 0-31,0 31 16,-1 0-16,1 1 15,0 30 1,31-30-16,0-1 16,0 1-16,31-1 15,-31 0-15,31 1 16,1-32-1,-1 0-15,32 31 16,-32-62 0,0 31-16</inkml:trace>
          <inkml:trace contextRef="#ctx0" brushRef="#br0" timeOffset="1.1039E6">8789 6223 0,'-32'0'16,"32"0"-16,0 32 15,0-64 95,94 32-79,-125 0-31,31 32 15,31-32-15</inkml:trace>
          <inkml:trace contextRef="#ctx0" brushRef="#br0" timeOffset="1.10415E6">9290 6192 0,'0'0'15,"0"31"-15,0-31 16,-31 32-1,31-32 1,0 0 15,0-32-15,31 1-16,-31 31 15,32 0-15,-32-32 16</inkml:trace>
          <inkml:trace contextRef="#ctx0" brushRef="#br0" timeOffset="1.10773E6">9698 6725 0,'-31'0'31,"31"0"-15,-32 0 0,1 31-16,0-31 15,-1 32-15,1-32 16,0 31-16,-1-31 15,1 31-15,-1-31 16,32 32 0,32-32-1,-1 0 1,1 0-16,-1 0 15,32 0-15,-32 0 32,126 62-1,-157-30-31,31-32 15,-31 31-15,0 1 16,-31-32-16,31 31 16,0 0-16,-32-31 15,1 32-15,0-32 16,31 31-1,-32-31 1</inkml:trace>
          <inkml:trace contextRef="#ctx0" brushRef="#br0" timeOffset="1.10794E6">10137 6819 0,'0'31'15,"0"1"-15,-31-1 16,31 0-16,0 32 16,0-31-16,31-1 15,-31-31 1,0 31-1</inkml:trace>
          <inkml:trace contextRef="#ctx0" brushRef="#br0" timeOffset="1.10811E6">10419 6756 0,'0'32'0,"0"-32"31</inkml:trace>
          <inkml:trace contextRef="#ctx0" brushRef="#br0" timeOffset="1.1084E6">10639 6976 0,'0'31'16,"0"-31"-16,0 0 15,0 32 1,31-64 15,-31 32-15,0-31-16,32-1 15,-1 32-15,-31 0 16,31-31-1,1 62-15,-32-31 16,0 32-16,31-32 16,-31 63-16,0-32 15,0 0-15,0 1 16</inkml:trace>
          <inkml:trace contextRef="#ctx0" brushRef="#br0" timeOffset="1.10895E6">11485 6443 0,'0'0'15,"0"31"1,-31 0-16,-32 64 0,1-1 16,-32 0-16,62-32 15,32 32 1,32-31-16,-1 0 15,0-32-15,32 1 16,-32-1-16,32-31 16,-32 0-16,1-31 15,31-32-15,-63 0 16,31 0-16,-31-31 15,-31 0 1,31 0-16,-32 32 16,32 30-16,-31 1 15,31 31-15,-32 0 16,1 0-1,0 63-15</inkml:trace>
          <inkml:trace contextRef="#ctx0" brushRef="#br0" timeOffset="1.10902E6">11548 6850 0,'-31'0'0,"-63"0"15,31 0-15,32 0 16,-1 0 0,1 0-1,94-31-15,-63 31 0</inkml:trace>
        </inkml:traceGroup>
      </inkml:traceGroup>
      <inkml:traceGroup>
        <inkml:annotationXML>
          <emma:emma xmlns:emma="http://www.w3.org/2003/04/emma" version="1.0">
            <emma:interpretation id="{B31FD779-B8E1-4508-AD35-61CF0D643A75}" emma:medium="tactile" emma:mode="ink">
              <msink:context xmlns:msink="http://schemas.microsoft.com/ink/2010/main" type="line" rotatedBoundingBox="10322,11787 32777,9158 33058,11558 10603,14187"/>
            </emma:interpretation>
          </emma:emma>
        </inkml:annotationXML>
        <inkml:traceGroup>
          <inkml:annotationXML>
            <emma:emma xmlns:emma="http://www.w3.org/2003/04/emma" version="1.0">
              <emma:interpretation id="{E0B09F47-CD4F-436D-A76A-36E3245B3877}" emma:medium="tactile" emma:mode="ink">
                <msink:context xmlns:msink="http://schemas.microsoft.com/ink/2010/main" type="inkWord" rotatedBoundingBox="10360,12111 14305,11650 14477,13118 10532,13580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1" timeOffset="1.12963E6">-3065 9516 0,'0'31'16,"0"-31"-16,0 63 0,0 94 31,0-63-31,0-32 16,0 33-16,0-33 15,0 1-15,0 0 16,32-1 15,-32-30-31,0-1 16,0-31-16,-32 0 47</inkml:trace>
          <inkml:trace contextRef="#ctx0" brushRef="#br1" timeOffset="1.13011E6">-2500 9484 0,'-32'0'0,"-30"0"15,-1 32-15,-156-32 31,93 31-31,32-31 16,-31 0-16,30 0 16,1 0-1,32 0-15,30 0 0,1 0 16,31 0-1,63 0 1</inkml:trace>
          <inkml:trace contextRef="#ctx0" brushRef="#br1" timeOffset="1.12891E6">-6169 9422 0,'0'31'47,"-31"32"-32,-158 846 204,1287-783-204,31-283 1,-1035 157-16,63-32 47,-440-93 62,283 125-93,0 0 93,95 0-109,-127 0 62,32 0-62,-31 0 16,-1-31-16,1 31 15,0-32-15,31 32 16,0 0-16,-32-31 16,32 31 15,0 31 0,32-31-15,125 63 15,-95-63-31,1 0 15,31 31 1,-63-31 0,1 0-16,-32 32 15,0-32-15,0 31 16,-32 0-16,1 1 15,-32-1-15,1 1 16,30 30 0,-30-30-16,-1 62 31,63-94-31,0 31 15,0-188 1</inkml:trace>
        </inkml:traceGroup>
        <inkml:traceGroup>
          <inkml:annotationXML>
            <emma:emma xmlns:emma="http://www.w3.org/2003/04/emma" version="1.0">
              <emma:interpretation id="{2F67EC78-10DD-4EBC-B898-3807228297C9}" emma:medium="tactile" emma:mode="ink">
                <msink:context xmlns:msink="http://schemas.microsoft.com/ink/2010/main" type="inkWord" rotatedBoundingBox="14917,12538 15331,12490 15374,12853 14959,12902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1" timeOffset="1.13114E6">-1559 10174 0,'0'0'15,"-126"32"1,32-1 15,63-31-31,-1 0 0,1 0 16,0 0-1,31 0 16</inkml:trace>
          <inkml:trace contextRef="#ctx0" brushRef="#br1" timeOffset="1.13134E6">-1528 9861 0,'-31'0'15,"-32"0"1,31 0-1,-30 31-15,62-31 16,-32 0-16,64-31 31</inkml:trace>
        </inkml:traceGroup>
        <inkml:traceGroup>
          <inkml:annotationXML>
            <emma:emma xmlns:emma="http://www.w3.org/2003/04/emma" version="1.0">
              <emma:interpretation id="{B741C438-A478-4CA3-A279-916D53A204C5}" emma:medium="tactile" emma:mode="ink">
                <msink:context xmlns:msink="http://schemas.microsoft.com/ink/2010/main" type="inkWord" rotatedBoundingBox="15952,12285 17142,12146 17221,12820 16031,12959"/>
              </emma:interpretation>
              <emma:one-of disjunction-type="recognition" id="oneOf10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1" timeOffset="1.13625E6">-901 9641 0,'0'0'47,"0"63"-47,31 125 62,1 32-46,30-503 31,-30 189-32,93 0 63,-31 376-62,-94-250 15,0-32-31,0-32 16,0-30-1,32-1-15,-32 0 16,31 1 0,-31 30-16,31 1 15,-31 0-15,32 62 16,-1-31-1,-31 31-15,32 32 16,-1 31 0,0 0-1,1-63 1,-32 32-1,0-63-15,31 32 16,-31-95-16</inkml:trace>
          <inkml:trace contextRef="#ctx0" brushRef="#br1" timeOffset="1.13655E6">134 9735 0,'31'0'0,"1"32"0,-32-32 16,31 31-16,0 0 16,-31 1-1,0 30-15,0-30 16,0 31-16,0-32 15,0 0-15,0 1 16,0-32 0,0 31-1,32-31-15,-1 31 31,0-93-31</inkml:trace>
        </inkml:traceGroup>
        <inkml:traceGroup>
          <inkml:annotationXML>
            <emma:emma xmlns:emma="http://www.w3.org/2003/04/emma" version="1.0">
              <emma:interpretation id="{9C042610-A50B-492D-9FBD-69F8989D3A73}" emma:medium="tactile" emma:mode="ink">
                <msink:context xmlns:msink="http://schemas.microsoft.com/ink/2010/main" type="inkWord" rotatedBoundingBox="17751,11413 20647,11074 20856,12861 17960,13200"/>
              </emma:interpretation>
              <emma:one-of disjunction-type="recognition" id="oneOf11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1" timeOffset="1.13795E6">2517 9422 0,'-31'0'16,"-1"31"-1,-93 220 17,94-126-32,-1-31 0,95 63 31,-32-125-16,32-32 1,-32 0-16,32-32 16,31-30-1,-62-1-15,-1-31 16,-31 0-16,-31 0 15,-1 31 1,32 32-16,-31-1 16,-1 1-16,32 31 15,-31 0-15,-32 31 16,63 1-16</inkml:trace>
          <inkml:trace contextRef="#ctx0" brushRef="#br1" timeOffset="1.13811E6">2580 9704 0,'-32'0'0,"1"0"31,0 0-31,-1 0 0,1 0 15,0-31 1</inkml:trace>
          <inkml:trace contextRef="#ctx0" brushRef="#br1" timeOffset="1.13829E6">2643 9077 0,'0'0'0,"0"0"16,-32 0 31</inkml:trace>
          <inkml:trace contextRef="#ctx0" brushRef="#br1" timeOffset="1.13861E6">2987 8795 0,'32'0'0,"-1"0"16,-31-32-16,32 32 31,30 32-16,-30 62 1,-32-32-16,-32-30 16,1 30-1,31-62-15,0 32 16,0-32-1,31 31-15,95-62 32,-32 31-32</inkml:trace>
          <inkml:trace contextRef="#ctx0" brushRef="#br1" timeOffset="1.13706E6">981 9547 0,'31'0'0,"0"-31"16,32-1-16,0 1 16,31-32-1,-32 1-15,1-32 16,-31 0-16,-1-1 15,-31-30-15,0 31 16,0 31-16,-31 32 16,31-1-16,-126 64 31,95 31-16,-32 62-15,0 157 32,63-188-32,0-31 15,32 0-15,-1-32 16,32 63-1,-32-62-15,0-1 16,64 0 0,-127-31-1</inkml:trace>
          <inkml:trace contextRef="#ctx0" brushRef="#br1" timeOffset="1.13739E6">1764 9484 0,'-62'63'0,"-1"-31"16,0-1-16,-93 94 15,-95 95 48,219-252-63</inkml:trace>
          <inkml:trace contextRef="#ctx0" brushRef="#br1" timeOffset="1.13762E6">1545 10049 0,'0'0'31,"94"0"0,-63 31-31,-31-31 16,32 32-16,-32 30 15,-32 64 17,1-95-32,31 0 15,0 1-15,31-1 16,1 1-16,156-32 62,-94-32-46,126-125-16</inkml:trace>
          <inkml:trace contextRef="#ctx0" brushRef="#br1" timeOffset="1.13919E6">3552 9673 0,'31'-32'15,"1"32"1,30 0-16,1 0 0,0 0 31,31 0-31,-63 0 16</inkml:trace>
        </inkml:traceGroup>
        <inkml:traceGroup>
          <inkml:annotationXML>
            <emma:emma xmlns:emma="http://www.w3.org/2003/04/emma" version="1.0">
              <emma:interpretation id="{9981B759-85BE-4465-B53A-68C9421FF126}" emma:medium="tactile" emma:mode="ink">
                <msink:context xmlns:msink="http://schemas.microsoft.com/ink/2010/main" type="inkWord" rotatedBoundingBox="21179,11435 24579,11037 24714,12184 21313,12582"/>
              </emma:interpretation>
              <emma:one-of disjunction-type="recognition" id="oneOf12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1" timeOffset="1.13985E6">4399 9234 0,'31'31'16,"-31"32"15,-31 62-15,31-94-16,0-62 78,125-126-47,-31 63-16,-63 94 1,-31 0-16,32 32 16,-32 30-1,0-30-15,0-1 16,0 0-16,0 1 15,0-32 1,31 0 0,-31-32-1,63 1-15,-32 0 16,1-1-16,-1 1 15,63-32 1,-63 63 0,-31 0-16,32 0 0,-32 32 15,0-1-15,0 0 16,0 1-1,0 62 1,0-63 0,0-31-1</inkml:trace>
          <inkml:trace contextRef="#ctx0" brushRef="#br1" timeOffset="1.1401E6">5465 9390 0,'0'0'15,"0"0"1,31 0-16,-31 32 15,0-32-15,0 62 32,0-30-32,-31 31 0,31-32 15,-32 32 16,64-32-31,-32 0 0,0 1 16,31-32-16,0 31 16,32-31-16</inkml:trace>
          <inkml:trace contextRef="#ctx0" brushRef="#br1" timeOffset="1.14067E6">6123 9045 0,'32'32'16,"-1"-1"15,-31 32-31,0-32 0,-31 32 16,-1 0-16,1-32 15,0 32 1,-1-32-16,32 0 15,-31-31-15,62 0 32,-31 0-32,94-62 31,-31-1-31,0 32 15,-1-32-15,-30 0 16,30 1 0,-62-1-16,32 31 15,-32 32-15,-32 0 31,1 63-15,0-31 0,-1-1-16,32 32 15,-31-32 1,31 0-16,63 63 31,-63-62-15,31-32-16,0 0 15,1-32 1,-32-30-1</inkml:trace>
          <inkml:trace contextRef="#ctx0" brushRef="#br1" timeOffset="1.14096E6">6343 8575 0,'0'0'47,"0"0"31,31-31-62,-31 31-16,0 0 15</inkml:trace>
          <inkml:trace contextRef="#ctx0" brushRef="#br1" timeOffset="1.14118E6">6625 8575 0,'0'-31'31,"0"31"16</inkml:trace>
          <inkml:trace contextRef="#ctx0" brushRef="#br1" timeOffset="1.14245E6">7378 8889 0,'0'0'0,"-63"31"31,32-31-31,-32 31 0,31-31 16,1 32-16,0-1 15,-1-31 1,32 0-16,-31 31 15,62-31 1,-31 0 0,345 95 46,-313-64-46,-1 0-16,-31 1 15,31-1-15,-31-31 16,-31 31-1,-63 32 17,157-63 14,-126-31-30,32-1-16</inkml:trace>
          <inkml:trace contextRef="#ctx0" brushRef="#br1" timeOffset="1.14245E6">7785 9045 0,'0'0'0,"0"32"0,0-1 15,0 1-15,0-1 16,0 0 0,32 1-1,-32-32-15</inkml:trace>
        </inkml:traceGroup>
        <inkml:traceGroup>
          <inkml:annotationXML>
            <emma:emma xmlns:emma="http://www.w3.org/2003/04/emma" version="1.0">
              <emma:interpretation id="{4A42D3C2-C75A-4932-A63D-A5C7918CF455}" emma:medium="tactile" emma:mode="ink">
                <msink:context xmlns:msink="http://schemas.microsoft.com/ink/2010/main" type="inkWord" rotatedBoundingBox="25088,11337 26005,11230 26089,11949 25172,12056"/>
              </emma:interpretation>
              <emma:one-of disjunction-type="recognition" id="oneOf13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1.14289E6">8287 9045 0,'0'32'31,"0"-32"-15,0 31-16,0 1 15,0-1 1,0 0-16,31-31 0,1 32 15,-32-1 1,31-31-16,-31 0 16,31 0-16</inkml:trace>
          <inkml:trace contextRef="#ctx0" brushRef="#br1" timeOffset="1.14311E6">8914 8606 0,'0'32'16,"-63"93"-1,1-31 1,-1 32-16,32-1 0,31-31 15,0-31 1,31 0 0,220-63 30,-188-32-46,-1-62 16,-30 0-16,-1 0 16,-31 0-1,0 0-15,0 63 16,0-1-16,-31 32 15,-1 32 1,-30-1-16</inkml:trace>
          <inkml:trace contextRef="#ctx0" brushRef="#br1" timeOffset="1.14337E6">9134 8983 0,'-32'0'0,"-62"0"31,-31 31-15,62-31 31,32 31-47,31-31 0</inkml:trace>
        </inkml:traceGroup>
        <inkml:traceGroup>
          <inkml:annotationXML>
            <emma:emma xmlns:emma="http://www.w3.org/2003/04/emma" version="1.0">
              <emma:interpretation id="{26F8118C-EB8D-475B-99E5-3AAD2ADF725C}" emma:medium="tactile" emma:mode="ink">
                <msink:context xmlns:msink="http://schemas.microsoft.com/ink/2010/main" type="inkWord" rotatedBoundingBox="26612,11464 28939,11192 29037,12028 26710,12301"/>
              </emma:interpretation>
              <emma:one-of disjunction-type="recognition" id="oneOf14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1" timeOffset="1.14474E6">10231 9108 0,'-31'0'0,"31"32"16,-63-32-16,32 0 16,-32 0-16,32 0 15,-157 31 32,156-31-47</inkml:trace>
          <inkml:trace contextRef="#ctx0" brushRef="#br1" timeOffset="1.14505E6">10137 9296 0,'0'-219'0,"0"250"0,0 32 16,0-32-16,0 32 15,0-32-15,0 1 16,31-1 0,32-31-1,-94 0 1</inkml:trace>
          <inkml:trace contextRef="#ctx0" brushRef="#br1" timeOffset="1.14546E6">10764 8763 0,'0'32'16,"0"250"46,0-314-46,32-156 31,-1 126-47,32-1 15,-32 31 1,32 1-16,-32 31 0,0 0 15,1 31-15,-32 1 16,0 156 31,0-188 0,0-31-47,31-1 15,1 1-15,-1-32 16,32 32-16,31-32 15,-63 32 1,0 31-16,1 0 16,-32 31-16,-32 63 31,32-31-16,0-32-15</inkml:trace>
          <inkml:trace contextRef="#ctx0" brushRef="#br1" timeOffset="1.14595E6">11862 8763 0,'0'-63'0,"-32"63"16,-124 63 30,156-31-46,0 30 16,0-30-16,0-32 16,62 0 15,1-32-31,0 1 0,-32 0 15,32-32-15,-32 31 16,1 1-16,-1-32 16,-31 63-1,0-31-15,31 31 16,-31 31-1,0 63 1,0-31-16,0 31 16,0 0-16,-31 0 15,0 1-15,-1-33 16,1 1-16,-1 0 31,-93 31-15,62-94-1,32 0 1,-32-32-1</inkml:trace>
        </inkml:traceGroup>
        <inkml:traceGroup>
          <inkml:annotationXML>
            <emma:emma xmlns:emma="http://www.w3.org/2003/04/emma" version="1.0">
              <emma:interpretation id="{474334E2-A41D-4028-98E9-0CFA506EF441}" emma:medium="tactile" emma:mode="ink">
                <msink:context xmlns:msink="http://schemas.microsoft.com/ink/2010/main" type="inkWord" rotatedBoundingBox="29426,10990 30916,10815 31022,11718 29532,11892"/>
              </emma:interpretation>
              <emma:one-of disjunction-type="recognition" id="oneOf15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1" timeOffset="1.14639E6">12959 8293 0,'-31'31'0,"-189"157"31,158-125-15,30 31-1,32 0-15,63 94 31,0-125-31,31-32 16,-31-31 0,31 0-16,-32-31 15,1 0-15,0-32 16,-32 0-1,1-188 48,-1 283-32,0-32-15,1 31-1,-1-31-15,0 31 16,1 1-16,-1 31 15,-31-32-15,0 32 16,-31 62 0,-1-94-16,1 32 15,-32-31-15,32-32 16,0 31-16,62-31 15,-94-31 1</inkml:trace>
          <inkml:trace contextRef="#ctx0" brushRef="#br1" timeOffset="1.14676E6">13994 8324 0,'-94'32'0,"31"30"16,-31 32-16,63-31 0,0 31 15,125 282 48,125-438-32,-125-95-16,-94 63-15,0-32 32,0 1-17,0 94-15,0 31 16,-31 0-16,-32 31 15</inkml:trace>
          <inkml:trace contextRef="#ctx0" brushRef="#br1" timeOffset="1.14695E6">13963 8669 0,'-32'0'0,"1"-31"0,0 31 15,-1 0-15,1 0 16,-32-32-1,32 64 1,31-32 0</inkml:trace>
        </inkml:traceGroup>
        <inkml:traceGroup>
          <inkml:annotationXML>
            <emma:emma xmlns:emma="http://www.w3.org/2003/04/emma" version="1.0">
              <emma:interpretation id="{E72B4816-7354-42BB-B53E-D956959D3366}" emma:medium="tactile" emma:mode="ink">
                <msink:context xmlns:msink="http://schemas.microsoft.com/ink/2010/main" type="inkWord" rotatedBoundingBox="31451,9313 32777,9158 32968,10791 31642,10946"/>
              </emma:interpretation>
              <emma:one-of disjunction-type="recognition" id="oneOf16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1" timeOffset="1.14976E6">15437 6725 0,'0'-31'16,"-126"62"-1,-93 32 17,62-1-1,63 32-31,31-31 15,32-31-15,-1-1 16,32 32-16,0-1 16,0-30-16,0 93 31,0-62-31,0 0 15,0-1-15,0 1 16,0-32-16,32 189 47,-32-95-16,0-93-15,31-1-16,32 63 31,0-63-31,156 32 47,-188-63-32,1 0-15,-1 0 16,0 0-16,64 0 31,93-63-15,-157 32-1,32 0-15,94-95 31,-126 95-15,-31-32-16,31 32 16,1-32-1,-1 32-15,-31-1 16,0 32-16,0-31 31,0 0-15,0-1-16,0 1 15,0-94 1,31 62-1,-31 0-15,0 0 16,0 1-16,32-1 16,-32 0-1,0 32-15,0-32 16,0 32-16,-32-32 15,32 32-15,-31-1 16,0 1 0,-1 0-16,1-1 15,-32-30 1,-31 30-16,-31 32 15,-158-31 1,158 0-16</inkml:trace>
        </inkml:traceGroup>
        <inkml:traceGroup>
          <inkml:annotationXML>
            <emma:emma xmlns:emma="http://www.w3.org/2003/04/emma" version="1.0">
              <emma:interpretation id="{9CD90C95-654C-4FB1-BAC1-B3503B6389EB}" emma:medium="tactile" emma:mode="ink">
                <msink:context xmlns:msink="http://schemas.microsoft.com/ink/2010/main" type="inkWord" rotatedBoundingBox="31964,9633 32493,9571 32584,10352 32055,10414"/>
              </emma:interpretation>
              <emma:one-of disjunction-type="recognition" id="oneOf17">
                <emma:interpretation id="interp17" emma:lang="" emma:confidence="1">
                  <emma:literal>[</emma:literal>
                </emma:interpretation>
                <emma:interpretation id="interp18" emma:lang="" emma:confidence="0">
                  <emma:literal>=</emma:literal>
                </emma:interpretation>
                <emma:interpretation id="interp19" emma:lang="" emma:confidence="0">
                  <emma:literal>E</emma:literal>
                </emma:interpretation>
                <emma:interpretation id="interp20" emma:lang="" emma:confidence="0">
                  <emma:literal>C</emma:literal>
                </emma:interpretation>
                <emma:interpretation id="interp21" emma:lang="" emma:confidence="0">
                  <emma:literal>I</emma:literal>
                </emma:interpretation>
              </emma:one-of>
            </emma:emma>
          </inkml:annotationXML>
          <inkml:trace contextRef="#ctx0" brushRef="#br1" timeOffset="1.15594E6">15499 7728 0,'0'0'0,"-31"0"16,31 0-16,-31 0 16,-1 0-16,-156 0 62,188 0-62,-31-31 16,93 31-16,-93 0 15</inkml:trace>
          <inkml:trace contextRef="#ctx0" brushRef="#br1" timeOffset="1.15616E6">15656 7133 0,'-125'0'0,"62"0"15,-31 0-15,31 0 16,-31 0 15,94 0-31,-31-32 0,-1 32 16,32-125-1</inkml:trace>
        </inkml:traceGroup>
        <inkml:traceGroup>
          <inkml:annotationXML>
            <emma:emma xmlns:emma="http://www.w3.org/2003/04/emma" version="1.0">
              <emma:interpretation id="{F15D9296-87BD-4872-814A-4E5A5932077D}" emma:medium="tactile" emma:mode="ink">
                <msink:context xmlns:msink="http://schemas.microsoft.com/ink/2010/main" type="inkWord" rotatedBoundingBox="32102,9854 32173,9845 32235,10379 32164,10387"/>
              </emma:interpretation>
              <emma:one-of disjunction-type="recognition" id="oneOf18">
                <emma:interpretation id="interp22" emma:lang="" emma:confidence="1">
                  <emma:literal/>
                </emma:interpretation>
              </emma:one-of>
            </emma:emma>
          </inkml:annotationXML>
          <inkml:trace contextRef="#ctx0" brushRef="#br1" timeOffset="1.15553E6">15311 7195 0,'0'32'47,"0"-32"-47,0 62 16,0-30-16,-31 93 31,31-93-31,0 30 0,31 1 15,-31-32-15,0 1 16,32 30 15,-1-62-15</inkml:trace>
        </inkml:traceGroup>
      </inkml:traceGroup>
    </inkml:traceGroup>
    <inkml:traceGroup>
      <inkml:annotationXML>
        <emma:emma xmlns:emma="http://www.w3.org/2003/04/emma" version="1.0">
          <emma:interpretation id="{CD3C95F1-D023-409F-BB7F-CDA6606A5AF7}" emma:medium="tactile" emma:mode="ink">
            <msink:context xmlns:msink="http://schemas.microsoft.com/ink/2010/main" type="paragraph" rotatedBoundingBox="1300,15659 32626,14031 32778,16945 1452,185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7C65092-8493-438F-A2EE-2EBE366AE9F6}" emma:medium="tactile" emma:mode="ink">
              <msink:context xmlns:msink="http://schemas.microsoft.com/ink/2010/main" type="line" rotatedBoundingBox="1300,15659 32626,14031 32778,16945 1452,18573"/>
            </emma:interpretation>
          </emma:emma>
        </inkml:annotationXML>
        <inkml:traceGroup>
          <inkml:annotationXML>
            <emma:emma xmlns:emma="http://www.w3.org/2003/04/emma" version="1.0">
              <emma:interpretation id="{A52A95AD-3386-4B05-BC71-CEAE9EA68776}" emma:medium="tactile" emma:mode="ink">
                <msink:context xmlns:msink="http://schemas.microsoft.com/ink/2010/main" type="inkWord" rotatedBoundingBox="1333,16282 4923,16096 5002,17607 1411,17794"/>
              </emma:interpretation>
            </emma:emma>
          </inkml:annotationXML>
          <inkml:trace contextRef="#ctx0" brushRef="#br0" timeOffset="363297.4675">-14510 13592 0,'-32'0'16,"1"0"-16,0 0 15,-32 0-15,-31 0 16,0 32-1,0-1-15,0 0 16,0 1-16,-1-1 16,33-31-16,62 31 78,62-31-78,33 0 15,-1 0-15,-32 0 16,1 0-16,0 32 15,-32-1 1,0 1-16,-62-1 16,0 63-16,-1-31 15,-62 31-15,32 0 16,-32-31-16,-32-1 15,32 1 1,0 0 0,63-32-1,62-31 1,32 31-1,31-31-15,-32 0 16,33 0-16,-1 0 16,0 0-1,-32 32-15,1-32 16,-32 31-16,1-31 15,-1 32-15,-31-32 16,94 0 0,-125 0-1</inkml:trace>
          <inkml:trace contextRef="#ctx0" brushRef="#br0" timeOffset="364449.51">-14103 14847 0,'0'0'94,"0"-32"-94,0 1 16,0 0-1,32-1-15,-32-30 16,31-33-16,-31 1 31,31-31-31,1-32 0,-1 0 0,-31 32 16,31 31-1,-31 62 1,0 1-16,32 62 15,-1 64 1,1 61-16,-32 1 16,31-31-16,0-64 15,1 1 1,-1-32 15,0-62-31,-31 0 0,32-32 16,-32-62-16,31-1 15,0 1-15,-31-1 16,32 63-16,-32 32 15,31 0-15,-31 31 16,31 31-16,1 32 16,31 31-1,-32 31-15,0 1 16,1-32-16,-1 0 15,-31-63-15,31 32 16,1-32-16,-32-31 16,0 0 30,31-94-30,-31 94 0</inkml:trace>
          <inkml:trace contextRef="#ctx0" brushRef="#br0" timeOffset="365721.5828">-11970 14063 0,'-251'62'0,"345"-218"0</inkml:trace>
          <inkml:trace contextRef="#ctx0" brushRef="#br0" timeOffset="365251.5559">-12848 14690 0,'-32'0'47,"32"63"-47,32-32 15,-32 32-15,0-1 16,31-30-16,0-1 15,1 0-15,-32-31 16,31-31-16,0 0 16,-31-1-1,0-30-15,0-1 16,0 0-16,-31 1 15,0 30-15,-1 1 16,1 31-16,0 0 16,31 0-16,-32 31 15,32 1-15</inkml:trace>
          <inkml:trace contextRef="#ctx0" brushRef="#br0" timeOffset="365720.5827">-11908 14408 0,'0'0'15,"-31"31"-15,-157 0 219,157-31-219,187-282 0,-62 125 15</inkml:trace>
        </inkml:traceGroup>
        <inkml:traceGroup>
          <inkml:annotationXML>
            <emma:emma xmlns:emma="http://www.w3.org/2003/04/emma" version="1.0">
              <emma:interpretation id="{5B61915F-0879-4B4C-82B8-2BAD741259D2}" emma:medium="tactile" emma:mode="ink">
                <msink:context xmlns:msink="http://schemas.microsoft.com/ink/2010/main" type="inkWord" rotatedBoundingBox="5526,15732 9119,15545 9189,16889 5596,17076"/>
              </emma:interpretation>
            </emma:emma>
          </inkml:annotationXML>
          <inkml:trace contextRef="#ctx0" brushRef="#br0" timeOffset="369602.7506">-9556 14063 0,'0'0'0,"-31"0"16,0 0-16,-32 0 16,0 31-16,32-31 15,-32 0-15,32 31 16</inkml:trace>
          <inkml:trace contextRef="#ctx0" brushRef="#br0" timeOffset="369753.7593">-9713 13843 0,'0'32'0,"0"-1"0,0 32 16,0 31-16,0-32 15,32 1-15,-32-31 31,31 62-31,-31-94 16,32 0 0,-32 0-16</inkml:trace>
          <inkml:trace contextRef="#ctx0" brushRef="#br0" timeOffset="370309.7911">-9399 13906 0,'63'31'16,"-63"32"-16,0 31 0,0-63 16,31 32-16,-31-63 15,0 32-15,0-64 31,0 1-31,0-32 16,0 0-16,31-31 16,1 32-1,31-1-15,-63 31 16,31 32-16,0 0 15,-31 32 1,32-1-16,-32 1 16,0 30-16,0 1 15,0-32-15,0 1 16,0-1-16,0-31 15,31 0 17,-31-31-32,31-32 15,1 0-15,-1 1 16,-31 30-16,31 1 15,1-1-15,-32 1 16,31 31-16,-31 31 16,0 1-1,0-1-15,0 32 16,0 0-1,31-32-15,-31 32 16,0-32-16,32 0 16,31-31-16</inkml:trace>
          <inkml:trace contextRef="#ctx0" brushRef="#br0" timeOffset="367472.6489">-10841 13530 0,'0'0'0,"0"0"16,-32 0-16,1-32 15,-32 64-15,0-32 16,1 0-16,-1 0 16,32 0-16,-32 0 15,32 0-15,-1 0 16,64-63-1</inkml:trace>
          <inkml:trace contextRef="#ctx0" brushRef="#br0" timeOffset="367280.6379">-10841 14345 0,'-314'63'0,"283"-95"0,250-438 0</inkml:trace>
          <inkml:trace contextRef="#ctx0" brushRef="#br0" timeOffset="368944.7129">-10779 13059 0,'-31'0'15,"0"0"-15,-32 0 16,0 32-1,0-32-15,-62 0 32,62 0-32,32 0 0,31 0 15,0 0 1</inkml:trace>
          <inkml:trace contextRef="#ctx0" brushRef="#br0" timeOffset="367232.6351">-10967 13561 0,'31'31'15,"-62"1"-15,31 30 16,0 32-16,0 1 62,31 438-46,-31-533-16</inkml:trace>
          <inkml:trace contextRef="#ctx0" brushRef="#br0" timeOffset="369479.7436">-10183 13592 0,'-31'32'0,"31"-1"0,0 0 16,-32 63-16,-30-31 15,30 31 1,-30 0-16,30-31 0,1-32 15,0 1 1,-32-1 0,31-31-16,1 0 15,0 0-15,-1-63 16,32 32-16,-31-32 15,62 32-15,-31-32 16,32 32-16,-1 0 16,0 31-16,1 0 15,-1 31-15,32-31 16,-32 31-1,32 32-15,-32-32 16,32 1-16,-32 30 16,1-30-16,-1-1 15,0-31-15,-31 32 16,32-32-16,-32 31 15,0-31-15</inkml:trace>
          <inkml:trace contextRef="#ctx0" brushRef="#br0" timeOffset="370761.8169">-8427 13843 0,'-31'0'0,"31"-31"16,-32 31-16,1 0 15,0 31-15,-1-31 16,32 32-16,-31-1 16,31 0-16,0 1 15,31-1 1,-31 0-16,32-31 15,-1 0-15,0 0 16,32-31-16,-63 0 16,31-32-16,-31 32 15,32-1-15,-32 1 16,-32 31-16,32 31 47,0 1-47,0-1 15,0 32-15,63-32 16,-31 0-1</inkml:trace>
          <inkml:trace contextRef="#ctx0" brushRef="#br0" timeOffset="371120.8374">-7894 13843 0,'0'-31'16,"32"31"-1,-32-32-15,-32 1 16,32 31-16,-31-31 16,31 31-16,-31 0 15,-1 0-15,32 0 16,-63 31-16,32 0 15,31 32-15,-31 0 16,31 0-16,62-1 31,-30-62-31,31-31 16,-1 0-16,1-1 15,-32-30-15,32-1 16,-63 0-16,31-31 16,-31 31-1,-31-31-15,31-31 16,-31-1-1,31 32-15,0 32 16,0-1-16,0 63 16,0 0-1,0 63-15,0 31 16,31 0-1,-62 31-15,31 1 16,0-1-16,0-62 16,0-1-16,31 1 15,-31-31 1,31-1-16,-31-31 15</inkml:trace>
        </inkml:traceGroup>
        <inkml:traceGroup>
          <inkml:annotationXML>
            <emma:emma xmlns:emma="http://www.w3.org/2003/04/emma" version="1.0">
              <emma:interpretation id="{C4E99506-2474-4112-BA6A-E55CC8AB62BB}" emma:medium="tactile" emma:mode="ink">
                <msink:context xmlns:msink="http://schemas.microsoft.com/ink/2010/main" type="inkWord" rotatedBoundingBox="9619,15855 10385,15816 10440,16879 9675,16919"/>
              </emma:interpretation>
              <emma:one-of disjunction-type="recognition" id="oneOf19">
                <emma:interpretation id="interp23" emma:lang="" emma:confidence="1">
                  <emma:literal>=</emma:literal>
                </emma:interpretation>
                <emma:interpretation id="interp24" emma:lang="" emma:confidence="0">
                  <emma:literal>t</emma:literal>
                </emma:interpretation>
                <emma:interpretation id="interp25" emma:lang="" emma:confidence="0">
                  <emma:literal>f</emma:literal>
                </emma:interpretation>
                <emma:interpretation id="interp26" emma:lang="" emma:confidence="0">
                  <emma:literal>I</emma:literal>
                </emma:interpretation>
                <emma:interpretation id="interp27" emma:lang="" emma:confidence="0">
                  <emma:literal>C</emma:literal>
                </emma:interpretation>
              </emma:one-of>
            </emma:emma>
          </inkml:annotationXML>
          <inkml:trace contextRef="#ctx0" brushRef="#br0" timeOffset="371577.8614">-7047 13624 0,'0'0'16,"31"0"-1,1 0-15,-1 0 16,32-32-16,-1 32 16,1 32-16,-32-32 15,32 0-15,-31-63 16</inkml:trace>
          <inkml:trace contextRef="#ctx0" brushRef="#br0" timeOffset="371920.881">-6859 13185 0,'31'0'15,"1"0"1,-1 31-1,95 126 1,-64-94 0,-30-1-16,-1 1 15,0-32-15,1 32 16,-64 0-16,32-1 15,-31-30-15,-32 31 16,-125 187 31,157-187-47,-1-63 15,1 32-15,31-1 16,-31-31-16</inkml:trace>
          <inkml:trace contextRef="#ctx0" brushRef="#br0" timeOffset="371365.8509">-7204 13937 0,'0'0'0,"31"0"16,-31 0-16,63-31 16,-31 31-16,30 0 15,32 0-15,-31 0 16,0 0-16,-32 0 15,32 0 1</inkml:trace>
        </inkml:traceGroup>
        <inkml:traceGroup>
          <inkml:annotationXML>
            <emma:emma xmlns:emma="http://www.w3.org/2003/04/emma" version="1.0">
              <emma:interpretation id="{4B784A4D-BACF-4BD1-BFD9-B940DE89BB8E}" emma:medium="tactile" emma:mode="ink">
                <msink:context xmlns:msink="http://schemas.microsoft.com/ink/2010/main" type="inkWord" rotatedBoundingBox="11212,16164 13404,16050 13469,17296 11276,17410">
                  <msink:destinationLink direction="with" ref="{7B60EB3F-D83F-4977-B87F-53BAD4828969}"/>
                </msink:context>
              </emma:interpretation>
            </emma:emma>
          </inkml:annotationXML>
          <inkml:trace contextRef="#ctx0" brushRef="#br0" timeOffset="392793.9058">-5636 13780 0,'0'-31'16,"31"31"30,95 0-46,-95 0 0,126 31 78,0-31-62,-95 0-16,-187-62 0</inkml:trace>
          <inkml:trace contextRef="#ctx0" brushRef="#br0" timeOffset="393691.9571">-4758 13467 0,'0'31'16,"0"1"-16,31-1 15,-31 32-15,0-32 16,0 32 0,0-32-16,0 0 15,0 1-15,0-1 16,0-62-1,0-1 1,0 1-16,32-32 16,-32 1-1,62 30-15,-30-30 16,-1 30-16,1 32 15,-1 32-15,0-32 16,-31 62-16,32-30 31,-32 30-31,0-30 16,0-1-16,0-31 15,0 0 17,0-31-32,31-1 31,0-62-16,126 0 1,-126 94-16,1 0 16,-1 32-16,1 30 15,-1-30-15,-31-1 16,31 32-1,1-32-15,-1-31 16</inkml:trace>
          <inkml:trace contextRef="#ctx0" brushRef="#br0" timeOffset="393783.9624">-3692 13561 0,'0'-31'15,"0"-1"-15,0 32 16,-31 0 0,31 0-1,-32 32-15,1 30 16,0-30-1,62 30-15,-31-30 16,31-32-16,1 0 16,31 0-16,-32 0 15,32-63 1,-32 32-16,0-32 15,-31 0-15,32 32 16,-32 0-16,0-1 16,-32 32-16,32 0 31,0 32-16,32 30-15,-32 1 16,0 0-16,31 31 16,-31 31-16,0 32 15,0 0-15,0-32 16,-31-31-16,-1 0 15,1-31 1,0 0 0,-32-32-16,32 1 15,-32-32-15,0-32 16</inkml:trace>
        </inkml:traceGroup>
        <inkml:traceGroup>
          <inkml:annotationXML>
            <emma:emma xmlns:emma="http://www.w3.org/2003/04/emma" version="1.0">
              <emma:interpretation id="{B91F2FCB-A105-40A0-A5BA-A1742E36836A}" emma:medium="tactile" emma:mode="ink">
                <msink:context xmlns:msink="http://schemas.microsoft.com/ink/2010/main" type="inkWord" rotatedBoundingBox="13942,15506 14920,15455 15022,17425 14045,17475">
                  <msink:destinationLink direction="with" ref="{7B60EB3F-D83F-4977-B87F-53BAD4828969}"/>
                </msink:context>
              </emma:interpretation>
              <emma:one-of disjunction-type="recognition" id="oneOf20">
                <emma:interpretation id="interp28" emma:lang="" emma:confidence="0">
                  <emma:literal>{Moffitt-mad-amylase.</emma:literal>
                </emma:interpretation>
                <emma:interpretation id="interp29" emma:lang="" emma:confidence="0">
                  <emma:literal>{Moffitt-made-myelin.</emma:literal>
                </emma:interpretation>
                <emma:interpretation id="interp30" emma:lang="" emma:confidence="0">
                  <emma:literal>{Moffitt-made-amylase.</emma:literal>
                </emma:interpretation>
                <emma:interpretation id="interp31" emma:lang="" emma:confidence="0">
                  <emma:literal>{Moffatt-made-myelin.</emma:literal>
                </emma:interpretation>
                <emma:interpretation id="interp32" emma:lang="" emma:confidence="0">
                  <emma:literal>{Monistat-made-myelin.</emma:literal>
                </emma:interpretation>
              </emma:one-of>
            </emma:emma>
          </inkml:annotationXML>
          <inkml:trace contextRef="#ctx0" brushRef="#br0" timeOffset="394579.9968">-1936 13592 0,'-62'32'0,"-1"-1"16,-31 0-1,-32 1 1,1 30-16,31 1 16,0 0-16,31 0 15,0-1-15,32-30 16,0-32-16,93 31 15,-93-62-15</inkml:trace>
          <inkml:trace contextRef="#ctx0" brushRef="#br0" timeOffset="394951.0179">-2406 14345 0,'31'-31'16,"-31"31"-1,32-32-15,30 32 16,1-31-16,0 0 16,-1 31-16,-30 0 15,-1 31-15,1 0 16,-95 63-1,0 0 1,0 0-16,32-31 16,0 0-16,31-32 15,31 1-15,-31-1 16,31-31-16,32 0 15,31 0-15,0-31 16,0-1-16</inkml:trace>
          <inkml:trace contextRef="#ctx0" brushRef="#br0" timeOffset="394349.987">-2876 13686 0,'31'0'16,"-31"0"15,63 0-31,-32-31 0,32 0 16,-1-32-16,-30-31 15,30 0 1,-62 0 0,0-32-16,0 1 15,0 31-15,-31 31 16,0 32-1,31 31-15,0 0 0,-32 0 16,32 0 0,-31 62-16,0 1 15,31 31 1,-32 32-16,32-32 15,0 0-15,32 0 16,-32 0-16,31-63 16,0 1-16,-31-1 15,32 0 1,-1-31-16,0 32 15,1-32-15</inkml:trace>
        </inkml:traceGroup>
        <inkml:traceGroup>
          <inkml:annotationXML>
            <emma:emma xmlns:emma="http://www.w3.org/2003/04/emma" version="1.0">
              <emma:interpretation id="{FB7A6275-786D-4591-9F94-BE5184F72921}" emma:medium="tactile" emma:mode="ink">
                <msink:context xmlns:msink="http://schemas.microsoft.com/ink/2010/main" type="inkWord" rotatedBoundingBox="15499,15556 18951,15376 19003,16375 15551,16554">
                  <msink:destinationLink direction="with" ref="{7B60EB3F-D83F-4977-B87F-53BAD4828969}"/>
                </msink:context>
              </emma:interpretation>
            </emma:emma>
          </inkml:annotationXML>
          <inkml:trace contextRef="#ctx0" brushRef="#br0" timeOffset="399159.1861">-180 13436 0,'0'0'16,"0"31"-16,0-31 16,0 31-16,0-31 15,0 0-15,0 0 47,32-31-31,-1 0-16,0-1 15,1 1-15,30-1 16,-62 32-1,32 0-15,-1 32 16,-31-1-16,32 1 16,-32-1-16,0 32 15,0-32-15,0 0 16</inkml:trace>
          <inkml:trace contextRef="#ctx0" brushRef="#br0" timeOffset="399308.1936">510 12808 0,'0'32'31,"0"-1"-15,-31 32-16,31 31 15,0 31-15,0 1 16,31-32 0,1 0-1,-1-63-15,0 1 16,32-32-16,0 0 15,-1 0-15,1-63 16,-32 32-16,32-32 16,-31-31-16,-32 0 15,-32-32-15,32 32 16,-31 31-16,-1 32 15,1 31 1,-32-31-16,63 62 16,-62-31-16</inkml:trace>
          <inkml:trace contextRef="#ctx0" brushRef="#br0" timeOffset="399392.1961">824 13028 0,'0'0'16,"-32"0"-1,-30 0-15,30 0 16,-30 0 0,30 31-16,1-31 15,0 0-15,-1 0 16,32 0-16</inkml:trace>
          <inkml:trace contextRef="#ctx0" brushRef="#br0" timeOffset="398161.1291">-995 13122 0,'-31'0'15,"-1"0"1,32 0-1,-62 31-15,30-31 16,1 32-16,-32-1 16,32 0-16,31 1 15,-32-1-15,32-31 16,-31 31-16,62-31 47,-31 0-32,32 0-15,30 0 16,-30 32-16,31-32 15,31 31-15,-63-31 16,32 32-16,-32-1 16,0 0-16,-31 1 15,32-1 1,-64 0-16,32 1 0,-31-32 15,0 31 1,-32-31 0,32 31-16,-32-31 15,0 0-15,32 0 16,-32 0-1</inkml:trace>
          <inkml:trace contextRef="#ctx0" brushRef="#br0" timeOffset="398387.142">-587 13216 0,'0'0'78,"0"282"-78,0-250 0,31-1 15,-31-94-15</inkml:trace>
          <inkml:trace contextRef="#ctx0" brushRef="#br0" timeOffset="398525.1499">-399 13216 0,'0'0'16,"0"31"-16</inkml:trace>
          <inkml:trace contextRef="#ctx0" brushRef="#br0" timeOffset="410386.7106">2141 13718 0,'-32'0'15,"1"0"-15,0 0 78,-408 31-62,407-31-16,126 0 15,-125-31 1</inkml:trace>
          <inkml:trace contextRef="#ctx0" brushRef="#br0" timeOffset="410739.7308">2078 13467 0,'-31'0'0,"-95"31"15,95-31 1,-32 0-16,32 0 0,-32 0 16,32 0-16,-1 0 31,32 32-31,0-64 31,32 1-15</inkml:trace>
        </inkml:traceGroup>
        <inkml:traceGroup>
          <inkml:annotationXML>
            <emma:emma xmlns:emma="http://www.w3.org/2003/04/emma" version="1.0">
              <emma:interpretation id="{6772B8C1-5B43-46AC-A6E9-A472BAEA12BF}" emma:medium="tactile" emma:mode="ink">
                <msink:context xmlns:msink="http://schemas.microsoft.com/ink/2010/main" type="inkWord" rotatedBoundingBox="19708,14702 23502,14505 23654,17419 19859,17616">
                  <msink:destinationLink direction="with" ref="{7B60EB3F-D83F-4977-B87F-53BAD4828969}"/>
                </msink:context>
              </emma:interpretation>
              <emma:one-of disjunction-type="recognition" id="oneOf21">
                <emma:interpretation id="interp33" emma:lang="" emma:confidence="0">
                  <emma:literal>mention</emma:literal>
                </emma:interpretation>
                <emma:interpretation id="interp34" emma:lang="" emma:confidence="0">
                  <emma:literal>merino</emma:literal>
                </emma:interpretation>
                <emma:interpretation id="interp35" emma:lang="" emma:confidence="0">
                  <emma:literal>mentis</emma:literal>
                </emma:interpretation>
                <emma:interpretation id="interp36" emma:lang="" emma:confidence="0">
                  <emma:literal>medico</emma:literal>
                </emma:interpretation>
                <emma:interpretation id="interp37" emma:lang="" emma:confidence="0">
                  <emma:literal>metro</emma:literal>
                </emma:interpretation>
              </emma:one-of>
            </emma:emma>
          </inkml:annotationXML>
          <inkml:trace contextRef="#ctx0" brushRef="#br0" timeOffset="414976.9095">2925 13028 0,'0'31'31,"0"-31"-31,0 63 16,31 0-16,-31 31 15,0-32-15,0 1 16,0 0-16,0 0 16,0-63-16,-31 31 15,31-62 16,31-1-31,-31-30 16,0-1-16,31-31 16,1 0-16,-1 0 15,1 62-15,-1 1 16,0 0-1,1 62-15,-1 0 16,0 1-16,1 30 16,-32 32-16,0-31 15,0-32 1,0 1-16,0-1 15,0-62 1,0-1 0,0 1-16,31-32 15,-31-31-15,31 32 16,1-1-16,-1 0 15,0 63-15,1-31 16,-32 62 0,31-31-16,-31 63 15,0-32-15,0 32 16,0 31-16,0-31 15,0-32-15,0 0 16,0 1-16,32-1 16,-32 1-16,0-32 15,0 0 16</inkml:trace>
          <inkml:trace contextRef="#ctx0" brushRef="#br0" timeOffset="415296.9278">3928 13279 0,'32'0'0,"-32"0"15,0-32-15,31 32 16,-31 0-16,31 32 16,-31-32-16,0 31 15,0 32-15,0 0 16,-31-1-1,31-30-15,-31 30 16,31-30-16,0-32 16,0 31-16,31-31 15,0 0 1,1 0-1,30 0-15,32-31 16</inkml:trace>
          <inkml:trace contextRef="#ctx0" brushRef="#br0" timeOffset="421201.1372">4649 13279 0,'0'-32'15,"32"1"1,-1 31-16,1-31 15,30-1-15,-30-30 16,30 30 0,-30-30-16,-1-1 15,0 0 1,1 0-16,-32 1 15,-32-1-15,32 0 16,-31 32-16,0 0 16,31-1-16,-32 1 15,32 31 1,-31 0-1,-32 0-15,32 63 16,-32-1-16,32 32 16,-1 0-16,1 0 15,31 1-15,0-1 16,0 31-16,31-62 15,32-1-15,-31 1 16,30-31-16,1-32 16,31 31-1,-31-62 1,-1 31-16</inkml:trace>
          <inkml:trace contextRef="#ctx0" brushRef="#br0" timeOffset="422778.2241">5496 13812 0,'0'0'16,"-63"0"-16,1 0 15,-1 0-15,-31 0 16,0 31-16,-32-31 16,1 32-16,31-32 15,31 0 1,0 0-16,32 0 15,0 0-15,31 0 16,31-32 0</inkml:trace>
          <inkml:trace contextRef="#ctx0" brushRef="#br0" timeOffset="423094.2399">4900 14157 0,'0'31'46,"0"-31"-30,-31 32-16,31-1 16,-31 0-16,31 1 0,0-1 15,0 0 1,0 1-1,0-32-15,31 31 16,0-31-16,1 0 16,30 0 15,64-31-31,-63 31 0,-1 0 15,-30-94-15</inkml:trace>
          <inkml:trace contextRef="#ctx0" brushRef="#br0" timeOffset="422352.1997">5057 11993 0,'31'0'15,"1"-31"-15,-32 31 16,31 0-16,1-32 16,-1 32-1,-31 0-15,31 0 16,1 189 77,-64-95-77,32-94 0,32 0-1,-1 31 1,0-31-16,32 63 15,31-95-15</inkml:trace>
          <inkml:trace contextRef="#ctx0" brushRef="#br0" timeOffset="423870.2715">5308 14031 0,'-31'0'0,"31"32"0,0-1 15,0 0-15,0 32 16,-32 0 0,32 0-16,-31-1 15,31 1-15,0 0 16,0-1-1,0-30-15,31-1 0,-31 1 16,0-1-16,32 0 16,-32-31 124,0 0-15,0 32-110,0-32-15,0 0 16,0 31 0,0-31-16,0 0 31,0 31-16,0-31 17,0 0-17,0 32 16,-32-32 32,126-32-63,-156 32 15</inkml:trace>
          <inkml:trace contextRef="#ctx0" brushRef="#br0" timeOffset="425110.3229">6437 12746 0,'0'0'0,"0"-32"16,0 32-1,0-31 32,-32 62-47,1-31 0,-32 32 0,1 30 16,-32 32-16,31 32 15,0-1-15,32 1 16,31-1-16,31-62 15,1 0 1,-1-32 0,32 0-16,31-31 0,-32 0 15,1-31-15,31 0 16,-31-32-16,-32 0 15,1 0-15,-1-31 16,-31-31 0,0 31-16,0 0 15,0 31 1,-31 63-16,31-31 15,-32 31 1,1 0-16,0 0 16,-32 0-16,31 31 15,1-31-15</inkml:trace>
          <inkml:trace contextRef="#ctx0" brushRef="#br0" timeOffset="425112.323">6500 13028 0,'-32'0'0,"-31"0"0,32 0 16,0 0-16,-32 31 15,0-62 1,1 31-16,30 0 16,1-31-16</inkml:trace>
          <inkml:trace contextRef="#ctx0" brushRef="#br0" timeOffset="425312.3294">6343 12213 0,'-32'0'16,"32"31"-1,0-31-15,0 31 16,-31 1-16,31-32 16,0 0 15,-31 0-16,62-32-15,-31 1 16,31 0 0,-31 31-16</inkml:trace>
          <inkml:trace contextRef="#ctx0" brushRef="#br0" timeOffset="425621.3426">6625 12181 0,'0'0'0,"0"32"15,0-32 1,0 0-16,0 31 15,0-62 32,0-1-31,0 32-1,31-31-15,-62 62 32</inkml:trace>
        </inkml:traceGroup>
        <inkml:traceGroup>
          <inkml:annotationXML>
            <emma:emma xmlns:emma="http://www.w3.org/2003/04/emma" version="1.0">
              <emma:interpretation id="{3D6A9B0B-E3A0-4AF5-89FC-51780AC772CC}" emma:medium="tactile" emma:mode="ink">
                <msink:context xmlns:msink="http://schemas.microsoft.com/ink/2010/main" type="inkWord" rotatedBoundingBox="24247,14792 27385,14629 27455,15979 24317,16142">
                  <msink:destinationLink direction="with" ref="{7B60EB3F-D83F-4977-B87F-53BAD4828969}"/>
                </msink:context>
              </emma:interpretation>
              <emma:one-of disjunction-type="recognition" id="oneOf22">
                <emma:interpretation id="interp38" emma:lang="" emma:confidence="0">
                  <emma:literal>atomize-so</emma:literal>
                </emma:interpretation>
                <emma:interpretation id="interp39" emma:lang="" emma:confidence="0">
                  <emma:literal>atomizes-or</emma:literal>
                </emma:interpretation>
                <emma:interpretation id="interp40" emma:lang="" emma:confidence="0">
                  <emma:literal>atomizers-or</emma:literal>
                </emma:interpretation>
                <emma:interpretation id="interp41" emma:lang="" emma:confidence="0">
                  <emma:literal>taco-imides-or</emma:literal>
                </emma:interpretation>
                <emma:interpretation id="interp42" emma:lang="" emma:confidence="0">
                  <emma:literal>taco-imides-do</emma:literal>
                </emma:interpretation>
              </emma:one-of>
            </emma:emma>
          </inkml:annotationXML>
          <inkml:trace contextRef="#ctx0" brushRef="#br0" timeOffset="432312.5869">7942 13091 0,'-31'0'16,"31"0"-16,-32 0 15,1 0 1,-32 31 31,-94 32-47,95-63 0,-1 0 0,0 0 62,63-32-62,32 1 0</inkml:trace>
          <inkml:trace contextRef="#ctx0" brushRef="#br0" timeOffset="432607.6038">7723 12840 0,'0'0'31,"0"31"-16,0 63 1,0-31-16,0 0 16,0 31-1,0-32-15,31 1 16,-31-32-16,0 32 15,0-63 32,94 32-16,-157-32-31,189-314 0</inkml:trace>
          <inkml:trace contextRef="#ctx0" brushRef="#br0" timeOffset="433166.6325">8851 13122 0,'-31'31'31,"31"-31"-15,-31 0-1,-1 0-15,1 32 16,0-32-16,-1 0 16,-30 0-16,30 0 15,1 0-15,31 0 16,-32-63-1</inkml:trace>
          <inkml:trace contextRef="#ctx0" brushRef="#br0" timeOffset="433593.6535">8757 12087 0,'-31'0'0,"0"0"16,-1 0-16,-30 0 15,-1 0-15,31 0 16,1 0 0,0 0-16,31 0 15</inkml:trace>
          <inkml:trace contextRef="#ctx0" brushRef="#br0" timeOffset="433433.6477">8945 12432 0,'-31'0'0,"0"0"16,-1 0-16,-30 0 15,-1 31 1,32-31-16,-32 0 16,32 32-16,31-32 15,-32 0-15,32 0 31</inkml:trace>
          <inkml:trace contextRef="#ctx0" brushRef="#br0" timeOffset="433011.6235">8695 12463 0,'0'32'0,"0"-1"16,0 32-16,0 0 15,-32-1 1,32 1-16,0 31 15,0-31-15,0 0 16,0-1-16,0 1 16,0-32-16,32 1 15,-32-1 1,31-31-16</inkml:trace>
          <inkml:trace contextRef="#ctx0" brushRef="#br0" timeOffset="434671.7018">9604 12056 0,'-31'0'31,"31"31"-31,0-31 16,0 0-16,0 0 78,0-31-78,0 31 16,31 0-1</inkml:trace>
          <inkml:trace contextRef="#ctx0" brushRef="#br0" timeOffset="434952.7168">9855 12119 0,'-31'0'16,"31"0"-1,0 31 1,-32-31-16,64 0 47,-32-31-47,31 31 15,0-32 17,1 32-32,-32 0 15</inkml:trace>
          <inkml:trace contextRef="#ctx0" brushRef="#br0" timeOffset="434141.6759">9510 12338 0,'-31'0'16,"-1"0"-16,1 31 16,-32 32-16,-31 31 15,0 32-15,0-1 16,31 0-1,32 1-15,31-32 16,63-31-16,-1-1 16,32-30-16,0-1 15,0-31-15,1-31 16,-1-1-16,-32-30 15,-30-1 1,-1 0 0,0-31-16,-31 0 15,-31 0 1,31 31-16,-31 1 15,-1 30-15,-30 32 16,30 0-16,-30 0 16,-1 32-16,31-64 15</inkml:trace>
          <inkml:trace contextRef="#ctx0" brushRef="#br0" timeOffset="434403.6881">9479 12840 0,'-32'0'16,"-31"0"-16,1 0 15,-32 0 16,-94-32-15,188 32-16,0-31 0</inkml:trace>
          <inkml:trace contextRef="#ctx0" brushRef="#br0" timeOffset="499141.3531">10576 12997 0,'0'0'31,"-31"0"-15,-1 0-16,1 0 15,0 0-15,-32 31 16,32-31-16,-32 0 16,32 0-16,-1 0 15,-31 0-15,32 0 16,0 31-16,31-31 15,-32-62 1</inkml:trace>
          <inkml:trace contextRef="#ctx0" brushRef="#br0" timeOffset="499525.3751">10388 12808 0,'0'0'32,"0"32"-17,0-32-15,0 31 16,-31 32-16,31 0 15,0 62 17,0-94-32,0 32 0,0 0 15,0-32-15,0-31 16,0 31-16,0-31 47,62-31-16,-93 0-31</inkml:trace>
        </inkml:traceGroup>
        <inkml:traceGroup>
          <inkml:annotationXML>
            <emma:emma xmlns:emma="http://www.w3.org/2003/04/emma" version="1.0">
              <emma:interpretation id="{F459955E-1D66-4891-9232-7A0EB1133E42}" emma:medium="tactile" emma:mode="ink">
                <msink:context xmlns:msink="http://schemas.microsoft.com/ink/2010/main" type="inkWord" rotatedBoundingBox="27825,14757 32651,14506 32755,16506 27929,16757">
                  <msink:destinationLink direction="with" ref="{7B60EB3F-D83F-4977-B87F-53BAD4828969}"/>
                </msink:context>
              </emma:interpretation>
            </emma:emma>
          </inkml:annotationXML>
          <inkml:trace contextRef="#ctx0" brushRef="#br0" timeOffset="504860.6423">11015 12683 0,'0'31'47,"0"1"-31,0-1-16,0 32 15,0-32-15,0 32 16,0 0-16,0-1 15,0-30-15,0-32 16,0-32 0,0 1-1,31 0 1,1-32-1,31 0-15,31 0 16,-63 1-16,32 30 16,-32 1-16,-31 31 15,31 0-15,-31 31 16,32 1-1,-64-1-15,32 32 16,0-32-16,0 0 16,0 1-16,-31-1 15,31 1 1,31-64-1,-31 1-15,32-1 16,30-30 0,1-1-16,-31 0 15,-1 32-15,32 0 47,-63 62-47,0 0 0,0 1 31,0-1-31,0 0 0,0 32 16,31-63-16,-31 31 15,0 1 1,0-1-16,0-31 16,0 0-16,0 32 15</inkml:trace>
          <inkml:trace contextRef="#ctx0" brushRef="#br0" timeOffset="505461.6766">11924 12997 0,'0'0'0,"32"-32"0,-1 32 16,-31 0-16,32 0 31,-32 0-31,0 32 15,31-32-15,-31 31 16,-31 0-16,31 32 16,-32 0-16,-31-1 15,63-30-15,-31 30 16,31-30-16,0-1 15,0-31-15,0 32 16,31-32 0,32 31 15,0-62-31,62 31 0</inkml:trace>
          <inkml:trace contextRef="#ctx0" brushRef="#br0" timeOffset="505918.7028">12520 12620 0,'0'0'16,"32"0"-16,-32 0 15,31 0-15,-31 32 16,0-1-16,0 0 16,-63 95-1,32-64 1,0 1-16,-1 0 15,32-32-15,0 1 16,-31-1-16,31-31 16,31 0-1,1-31 1,-1-1-16,0-30 15,32-1-15,31 0 16,-63-31 0,1 31-16,-1 32 15,1 0 1,-32-1-16,0 32 15,-32 0 17,32 32-32,-31-1 15,-1 32-15,-30 62 31,62-94-15,0 32 0,31-31-16,95-1 46,-64-62-46</inkml:trace>
          <inkml:trace contextRef="#ctx0" brushRef="#br0" timeOffset="506267.7133">12708 12056 0,'0'31'15,"0"-31"-15,0 32 16,-31-32-1,31 0-15,0 0 63,31 0-48,-31-32 1,0 32 0</inkml:trace>
          <inkml:trace contextRef="#ctx0" brushRef="#br0" timeOffset="506566.7304">12991 12119 0,'0'0'16,"-32"0"-1,32 31 1,0-31-1,0-31 32,32 31-47,-1-32 16,32 32-16,-63 0 15</inkml:trace>
          <inkml:trace contextRef="#ctx0" brushRef="#br0" timeOffset="507855.8002">13994 12840 0,'-31'0'16,"-251"62"30,-220 1 17,533-63-48</inkml:trace>
          <inkml:trace contextRef="#ctx0" brushRef="#br0" timeOffset="507498.7837">13304 12808 0,'32'-31'15,"-1"31"-15,-31 0 16,31-31-16,32-1 16,-32 1-16,1 0 15,30-1-15,-30-62 16,-1 31-16,32-62 15,-32 31-15,-31 0 16,32 31 0,-1-62 15,-62 125-16,-1 0 1,-187 219 31,125 63-16,125-219-31,-31 0 16,31 0-16,32-1 31,-32-30-16,-31-32-15,32 31 0,-32 0 16,0-93 0</inkml:trace>
          <inkml:trace contextRef="#ctx0" brushRef="#br0" timeOffset="508409.8313">13461 13624 0,'31'-32'16,"-31"32"-1,32-31-15,156 0 63,-157 62-48,-31-31 1,0 31-16,0 1 16,-31-1-16,0 0 15,-1 32-15,1-32 16,-1 1-16,32-1 15,-31 1-15,31-1 16,0-31-16,0 31 16,0-31-1,0 0-15,0 32 16,31-32-16,95 0 31,-63-32-31</inkml:trace>
          <inkml:trace contextRef="#ctx0" brushRef="#br0" timeOffset="513379.9984">14653 12024 0,'0'0'16,"-32"0"-1,-125 95 1,63 30-16,0 0 15,0 1-15,63-1 16,0-31-16,31-31 16,31 0-1,126-1 1,-63-30-16,31-32 15,-31-32-15,0 1 16,-31 0 0,0-32-16,-32 0 15,-31 1-15,0 30 16,0 1-16,-31 31 15,-1 0-15,-30 31 16,30 1 0,1-32-16,31 31 15,0 0-15,0-31 16,220 63 31,-189-32-32,0 1-15,-31-1 16,-31 32-1,-95 125 32,95-188-31</inkml:trace>
          <inkml:trace contextRef="#ctx0" brushRef="#br0" timeOffset="513822.0237">15562 12181 0,'0'0'0,"-94"94"15,31-31 1,-31 62-16,31 1 16,1-32-16,62-31 15,0-1 1,31-30-16,32-1 15,0 0-15,-1-31 16,1 0-16,31 0 16,-31-31-16,-1 0 15,1-32 1,0-219-1,-63 188 1,0 31-16,0 32 16,-31 31-16,-1 0 31,-93 94-16,93-32 17,1-30-32</inkml:trace>
          <inkml:trace contextRef="#ctx0" brushRef="#br0" timeOffset="514069.0379">15750 12683 0,'-31'0'16,"31"0"-16,-63 0 15,32 0-15,-63 0 16,31 0-16,-31 0 15,31 0-15,32 0 16,-32 0-16,63 0 31</inkml:trace>
        </inkml:traceGroup>
      </inkml:traceGroup>
    </inkml:traceGroup>
  </inkml:traceGroup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8:14.26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A7AACCCB-2CE7-480D-85C8-E2AE89A28966}" emma:medium="tactile" emma:mode="ink">
          <msink:context xmlns:msink="http://schemas.microsoft.com/ink/2010/main" type="inkDrawing" rotatedBoundingBox="9694,5588 10460,4603 10742,4822 9976,5808" semanticType="callout" shapeName="Other">
            <msink:sourceLink direction="to" ref="{8CF6C1B3-0A0E-46FD-B139-F858D7DF676C}"/>
            <msink:sourceLink direction="from" ref="{E60DAF47-3436-4688-9B22-DCCD81C65763}"/>
          </msink:context>
        </emma:interpretation>
      </emma:emma>
    </inkml:annotationXML>
    <inkml:trace contextRef="#ctx0" brushRef="#br0">-847 2038 0,'0'0'78,"0"0"-78,32-31 15,-32 31 1,31-32 0,0 1-16,1 0 15,-1-1-15,0 1 16,1 0-16,-1-1 15,-31 1-15,31-32 16,1 32 0,-1-1-16,1 1 15,-1 0-15,0-1 16,-31 1-16,32 0 15,-1-1-15,0 1 16,1 0-16,-1-1 16,-31 1-1,31 31-15,1-32 16,-32 1-16,31 31 15,-31-31-15,0 31 16,31-32 0,-31 32 15,0 0-31,32-31 15,-32 31 1,31-31 0,-31 31-16,32-32 15,-64 1 79,-125 94-63,63-32-15,63-31-16,0 0 15,-1 0-15,32 0 31,32 0-15,-1-31-16,0 31 16,1-32-1,-1 32-15,0 0 16,32 0-16,-32 0 15,1 32 1,31-32-16,-63 0 16,31 31-16,-31-31 15,0 31-15,-31 1 16,-1-1-16,1 0 15,-1 1-15,1-1 16,62 1 0,-62-1-16</inkml:trace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05.47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18AC31A-C581-4367-B464-463EC3F7736B}" emma:medium="tactile" emma:mode="ink">
          <msink:context xmlns:msink="http://schemas.microsoft.com/ink/2010/main" type="inkDrawing"/>
        </emma:interpretation>
      </emma:emma>
    </inkml:annotationXML>
    <inkml:trace contextRef="#ctx0" brushRef="#br0">62 94 0,'0'0'16,"-31"0"-16,31 31 16,-31-31-16,31 0 31,0-31-16,31 31 1,0-32-16,1-30 16</inkml:trace>
  </inkml:traceGroup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08:12.517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FB2C8651-3F79-41BD-9ECA-80DC5F6BD6F6}" emma:medium="tactile" emma:mode="ink">
          <msink:context xmlns:msink="http://schemas.microsoft.com/ink/2010/main" type="inkDrawing" rotatedBoundingBox="9886,5559 11263,6598 10999,6948 9622,5909" semanticType="callout" shapeName="Other">
            <msink:sourceLink direction="with" ref="{765F3F1C-402B-4220-89D4-009AC8163FBC}"/>
            <msink:sourceLink direction="with" ref="{E60DAF47-3436-4688-9B22-DCCD81C65763}"/>
          </msink:context>
        </emma:interpretation>
      </emma:emma>
    </inkml:annotationXML>
    <inkml:trace contextRef="#ctx0" brushRef="#br0">-847 2163 0,'32'0'62,"-32"0"-62,0 32 16,0-32-16,-32 31 15,32-31 1,-31 0-16,31 0 15,0 0 1,-31-31-16,31 31 16,-32-32-16,32 1 15,0 0-15,32-1 16,-32 1-16,31 31 15,-31-31-15,31 31 16,-31 0-16,32 0 16,-1 31-16,-31 0 15,31 1 1,-31-1-16,-31 0 15,31 1-15,-31-32 16,31 31-16,-32-31 16,1 0-16,31 0 15,-31-31-15,-1 31 16,32-32-16,0-30 15,0 30 1,32 1 0,-1 0-16,-31 31 15,31 0-15,-31 0 16,32 31-16,-32-31 15,0 31-15,0 1 16,-32-32-16,32 31 16,0-31-1,0-31 1,-31 31-16,31 0 15,31 0 79,-31 0-78,0 0-16,32 31 15,-1-31 1,-31 31-16,31 1 15,1-32 1,-1 31-16,-31 1 16,31-1-16,1 0 15,-1-31-15,-31 32 16,63-1-1,-32 0-15,-31 1 16,32-1-16,-1-31 16,0 31-16,1 1 15,-1-1-15,0-31 16,1 31-16,-1 1 15,0-32-15,1 31 16,-1 1 0,0-32-16,1 31 15,-1 0-15,1-31 16,-1 32-16,0-1 15,1 0-15,-1-31 16,0 32-16,1-1 16,-1-31-16,-31 31 15,31-31-15,-31 32 31,32-32-31,-32 0 16,31 31 0,-31-31-16,0 32 15,31-32 1,-31 31-16,32-31 15,-32 31-15,0-31 16,0 0 46,0-31-62,0 0 16,0-1-16,0-31 16,0 32-16,0 0 15,0-1-15,0 1 16,0 0-16,0 31 15,0 0-15,0-32 47,0 64 16,0-32-63,31 31 0,-31 0 15,0 1 1,32-1-16,-32 0 15,31 1 1,-31-1-16,0 1 16,0-32-16,0 31 15,0-31-15,0 31 16,-31-31-16,31 32 15,-32-32-15,1 0 16,-32 0-16,32 31 16,-1-31-16,1 0 15,0 0 1,31 0-16,0-63 15</inkml:trace>
  </inkml:traceGroup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3:11.230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BB65539-8ADE-4083-8809-7BAF79C6E2E4}" emma:medium="tactile" emma:mode="ink">
          <msink:context xmlns:msink="http://schemas.microsoft.com/ink/2010/main" type="writingRegion" rotatedBoundingBox="4879,5326 6546,3508 7538,4417 5870,6235"/>
        </emma:interpretation>
      </emma:emma>
    </inkml:annotationXML>
    <inkml:traceGroup>
      <inkml:annotationXML>
        <emma:emma xmlns:emma="http://www.w3.org/2003/04/emma" version="1.0">
          <emma:interpretation id="{B3E1F5CA-628F-495D-99C0-0138EC17C3F6}" emma:medium="tactile" emma:mode="ink">
            <msink:context xmlns:msink="http://schemas.microsoft.com/ink/2010/main" type="paragraph" rotatedBoundingBox="4879,5326 6546,3508 7538,4417 5870,623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06F9C24-C344-482A-9D01-AA3B6058868B}" emma:medium="tactile" emma:mode="ink">
              <msink:context xmlns:msink="http://schemas.microsoft.com/ink/2010/main" type="line" rotatedBoundingBox="4879,5326 6546,3508 7538,4417 5870,6235"/>
            </emma:interpretation>
          </emma:emma>
        </inkml:annotationXML>
        <inkml:traceGroup>
          <inkml:annotationXML>
            <emma:emma xmlns:emma="http://www.w3.org/2003/04/emma" version="1.0">
              <emma:interpretation id="{99E05CBA-AA28-48A9-9589-CFCC05EA38A3}" emma:medium="tactile" emma:mode="ink">
                <msink:context xmlns:msink="http://schemas.microsoft.com/ink/2010/main" type="inkWord" rotatedBoundingBox="4879,5326 6546,3508 7538,4417 5870,6235"/>
              </emma:interpretation>
              <emma:one-of disjunction-type="recognition" id="oneOf0">
                <emma:interpretation id="interp0" emma:lang="" emma:confidence="0">
                  <emma:literal>at</emma:literal>
                </emma:interpretation>
                <emma:interpretation id="interp1" emma:lang="" emma:confidence="0">
                  <emma:literal>aid</emma:literal>
                </emma:interpretation>
                <emma:interpretation id="interp2" emma:lang="" emma:confidence="0">
                  <emma:literal>Ito</emma:literal>
                </emma:interpretation>
                <emma:interpretation id="interp3" emma:lang="" emma:confidence="0">
                  <emma:literal>DIO</emma:literal>
                </emma:interpretation>
                <emma:interpretation id="interp4" emma:lang="" emma:confidence="0">
                  <emma:literal>aio</emma:literal>
                </emma:interpretation>
              </emma:one-of>
            </emma:emma>
          </inkml:annotationXML>
          <inkml:trace contextRef="#ctx0" brushRef="#br0">596 0 0,'-31'0'47,"31"0"-31,-32 0-1,1 32-15,31-32 16,-31 31-16,-1 0 16,-31 32-16,32 0 15,-32 0-15,1-1 16,-32 126 15,94-125-31,-32 31 47,32-94-47,-31 63 47,31-32-32,-32-31 16,32 0 1,32 0-32,-32-31 15,0 0-15,0-1 16,0 1-1,0 0-15,0-32 16,0 31 0,0 1-16,0 0 15,0-1-15,0 1 16,0 31-16,-32-31 15,32-1-15,0 32 16,0 0 0,0 0 93,0 32-94,0-32-15,32 31 16,-32 0 0,-32 95-1,32-63 1,0-32-16,-31 32 15,31-63-15,0 31 16,0 0 0,0-31 30,0 0 17,31 0-63,-31-31 15,63 31 1,31-63 15,-31 63-31,0-31 16,-1 31-16,-30 0 15,-1-31-15,-31 31 16,32 0-16,-32 0 47,0 0 15</inkml:trace>
          <inkml:trace contextRef="#ctx0" brushRef="#br1" timeOffset="15943.6848">1160-1159 0,'-62'31'0,"-1"-31"15,0 31-15,-31 1 16,0 30-16,31-30 16,32 30-16,0 1 15,-32 31 1,31-31-1,1 0-15,0 31 16,31 0-16,31 31 16,0-31-16,1 0 15,93 0 1,1-31-16,31-31 15,31-32-15,157-63 32,-189 0-32,-30-62 0,-32 31 15,-31 0-15,-63-32 16,-32 32-1,-30-31-15,-1-1 16,0 32-16,-31 0 16,31 31-16,-31 1 15,32 62 1,30 31-16,-62 32 15</inkml:trace>
          <inkml:trace contextRef="#ctx0" brushRef="#br0" timeOffset="2">1317-156 0,'-31'31'125,"31"-31"-110,-32 0 1,1 0-1,0 0-15,31 0 16,-94 31 0,62-31 15,1 0-31,0 0 15,-1 0-15,1 0 16,0 0-16,31 0 16,-32 0-16,32-31 31</inkml:trace>
          <inkml:trace contextRef="#ctx0" brushRef="#br0" timeOffset="1">1098-658 0,'0'31'0,"0"-31"0,0 32 16,0 344 46,0-345-46,0-31-16,0 32 15,31-32 17,-31 0-17,31 0-15,-31 0 16,32 0-1</inkml:trace>
          <inkml:trace contextRef="#ctx0" brushRef="#br1" timeOffset="15412.6577">1380-689 0,'-32'0'0,"1"0"0,-32 0 15,1 0 1,30 0-16,-30 31 15,30-31 1,-30 0-16,62 0 16,-32 0-16,1 0 15,62-31 16,-31 31 1,32-31-32,30 31 15</inkml:trace>
        </inkml:traceGroup>
      </inkml:traceGroup>
    </inkml:traceGroup>
  </inkml:traceGroup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2:35.108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5BC206D5-78E4-4539-BE53-54A85871733B}" emma:medium="tactile" emma:mode="ink">
          <msink:context xmlns:msink="http://schemas.microsoft.com/ink/2010/main" type="writingRegion" rotatedBoundingBox="1758,2930 23458,1393 24397,14649 2697,16186"/>
        </emma:interpretation>
      </emma:emma>
    </inkml:annotationXML>
    <inkml:traceGroup>
      <inkml:annotationXML>
        <emma:emma xmlns:emma="http://www.w3.org/2003/04/emma" version="1.0">
          <emma:interpretation id="{E74CE6AF-AD7F-4591-8C4F-945631854AF3}" emma:medium="tactile" emma:mode="ink">
            <msink:context xmlns:msink="http://schemas.microsoft.com/ink/2010/main" type="paragraph" rotatedBoundingBox="13019,2288 17196,1628 17410,2981 13233,3641" alignmentLevel="3"/>
          </emma:interpretation>
        </emma:emma>
      </inkml:annotationXML>
      <inkml:traceGroup>
        <inkml:annotationXML>
          <emma:emma xmlns:emma="http://www.w3.org/2003/04/emma" version="1.0">
            <emma:interpretation id="{DEC6B6B0-FF61-42E2-890F-8AF3F97D7ED8}" emma:medium="tactile" emma:mode="ink">
              <msink:context xmlns:msink="http://schemas.microsoft.com/ink/2010/main" type="inkBullet" rotatedBoundingBox="13019,2288 14930,1986 15144,3339 13233,3641"/>
            </emma:interpretation>
            <emma:one-of disjunction-type="recognition" id="oneOf0">
              <emma:interpretation id="interp0" emma:lang="" emma:confidence="0">
                <emma:literal>→</emma:literal>
              </emma:interpretation>
            </emma:one-of>
          </emma:emma>
        </inkml:annotationXML>
        <inkml:trace contextRef="#ctx0" brushRef="#br0">12481-2301 0,'0'0'31,"31"0"-31,1-31 16,30 0-16,64-63 15,31 31-15,-1-63 16,1-30-16,0-1 16,31-63-1,-31 1-15,-32 31 16,-31 31-16,0 63 15,-94 31-15,32 32 16,-32 31 0,0 0-1,-32 31 1,-124 189-1,93-95-15,0 1 16,32-32-16,31-32 0,0 1 16,0-32-16,31-31 31,220-94 0,-157 32-31,0-1 16,-62-31-16,-1 62 15,-31 32-15,0 0 31,-31 32-31,-1 31 16,1-1-16,0 1 16,31 0-16,0-1 31,0-30-31,31 30 0,32-30 0,-32 31 15,63-63 1</inkml:trace>
      </inkml:traceGroup>
      <inkml:traceGroup>
        <inkml:annotationXML>
          <emma:emma xmlns:emma="http://www.w3.org/2003/04/emma" version="1.0">
            <emma:interpretation id="{6420487B-0102-4C97-8CA4-4400BC9BBD0F}" emma:medium="tactile" emma:mode="ink">
              <msink:context xmlns:msink="http://schemas.microsoft.com/ink/2010/main" type="line" rotatedBoundingBox="15741,2398 17280,2154 17357,2647 15819,2890"/>
            </emma:interpretation>
          </emma:emma>
        </inkml:annotationXML>
        <inkml:traceGroup>
          <inkml:annotationXML>
            <emma:emma xmlns:emma="http://www.w3.org/2003/04/emma" version="1.0">
              <emma:interpretation id="{C91A5C60-7B3E-4F4E-B188-EE6B4C1BD873}" emma:medium="tactile" emma:mode="ink">
                <msink:context xmlns:msink="http://schemas.microsoft.com/ink/2010/main" type="inkWord" rotatedBoundingBox="15741,2398 17280,2154 17357,2647 15819,2890"/>
              </emma:interpretation>
              <emma:one-of disjunction-type="recognition" id="oneOf1">
                <emma:interpretation id="interp1" emma:lang="" emma:confidence="0">
                  <emma:literal>he:</emma:literal>
                </emma:interpretation>
                <emma:interpretation id="interp2" emma:lang="" emma:confidence="0">
                  <emma:literal>M I</emma:literal>
                </emma:interpretation>
                <emma:interpretation id="interp3" emma:lang="" emma:confidence="0">
                  <emma:literal>h I</emma:literal>
                </emma:interpretation>
                <emma:interpretation id="interp4" emma:lang="" emma:confidence="0">
                  <emma:literal>M:</emma:literal>
                </emma:interpretation>
                <emma:interpretation id="interp5" emma:lang="" emma:confidence="0">
                  <emma:literal>w I</emma:literal>
                </emma:interpretation>
              </emma:one-of>
            </emma:emma>
          </inkml:annotationXML>
          <inkml:trace contextRef="#ctx0" brushRef="#br0" timeOffset="199.0113">15397-3179 0,'0'0'16,"-31"0"-1,-1 0-15,-30 32 16,-1-32 0,32 0-16,-32 0 15,0 0-15,63 0 16</inkml:trace>
          <inkml:trace contextRef="#ctx0" brushRef="#br0" timeOffset="379.0188">15617-3492 0,'-32'0'0,"1"0"15,0 31 1,-63-31-16,31 32 0,0-32 16,0 0-1,32 31-15,31-31 16,0 0-16</inkml:trace>
          <inkml:trace contextRef="#ctx0" brushRef="#br0" timeOffset="673.0357">15993-3429 0,'0'0'16,"0"31"-16,31 0 15,1 1-15,62-1 16,0 0-16,0-31 16,0 0-16,-31 0 15,-1-31 1,-30 0-16,-32-32 15,-32 0 1,1-31-16,0 31 16,-32 32-16,0 0 15,-31-32-15</inkml:trace>
        </inkml:traceGroup>
      </inkml:traceGroup>
    </inkml:traceGroup>
    <inkml:traceGroup>
      <inkml:annotationXML>
        <emma:emma xmlns:emma="http://www.w3.org/2003/04/emma" version="1.0">
          <emma:interpretation id="{1E285B13-F6AC-4DBA-9796-C9F6BF2B71FF}" emma:medium="tactile" emma:mode="ink">
            <msink:context xmlns:msink="http://schemas.microsoft.com/ink/2010/main" type="paragraph" rotatedBoundingBox="3419,5796 12719,4937 12851,6370 3552,7229" alignmentLevel="2"/>
          </emma:interpretation>
        </emma:emma>
      </inkml:annotationXML>
      <inkml:traceGroup>
        <inkml:annotationXML>
          <emma:emma xmlns:emma="http://www.w3.org/2003/04/emma" version="1.0">
            <emma:interpretation id="{B5ECF6F2-A105-4253-A24A-51E7ED575893}" emma:medium="tactile" emma:mode="ink">
              <msink:context xmlns:msink="http://schemas.microsoft.com/ink/2010/main" type="line" rotatedBoundingBox="3419,5796 12719,4937 12851,6370 3552,7229"/>
            </emma:interpretation>
          </emma:emma>
        </inkml:annotationXML>
        <inkml:traceGroup>
          <inkml:annotationXML>
            <emma:emma xmlns:emma="http://www.w3.org/2003/04/emma" version="1.0">
              <emma:interpretation id="{14CB188C-97A5-49FA-B227-E7BF971F73B7}" emma:medium="tactile" emma:mode="ink">
                <msink:context xmlns:msink="http://schemas.microsoft.com/ink/2010/main" type="inkWord" rotatedBoundingBox="3433,5948 3909,5904 4027,7185 3552,7229"/>
              </emma:interpretation>
              <emma:one-of disjunction-type="recognition" id="oneOf2">
                <emma:interpretation id="interp6" emma:lang="" emma:confidence="0">
                  <emma:literal>Pat-into-min</emma:literal>
                </emma:interpretation>
                <emma:interpretation id="interp7" emma:lang="" emma:confidence="0">
                  <emma:literal>Pat-into-mils</emma:literal>
                </emma:interpretation>
                <emma:interpretation id="interp8" emma:lang="" emma:confidence="0">
                  <emma:literal>Pat-into-mice</emma:literal>
                </emma:interpretation>
                <emma:interpretation id="interp9" emma:lang="" emma:confidence="0">
                  <emma:literal>Pat-into-mien</emma:literal>
                </emma:interpretation>
                <emma:interpretation id="interp10" emma:lang="" emma:confidence="0">
                  <emma:literal>Pat-into-mi.</emma:literal>
                </emma:interpretation>
              </emma:one-of>
            </emma:emma>
          </inkml:annotationXML>
          <inkml:trace contextRef="#ctx0" brushRef="#br0" timeOffset="36093.464">2760 303 0,'-31'-32'32,"31"32"-32,94-219 93,-63 187-93,0 32 16,1-31-16,-1 31 15,1 0-15,-1 0 16,0 0 0,1 0-16,-32 31 15,31-31-15,-31 0 16,31 32-16,1-1 15,-32 1-15,0-1 16,0 0-16,0 1 16,0 30-16,0 1 15,-32 0-15,1-32 16,0 1-1,-1-1-15,-30 0 16,30-31-16,-31 0 16,32 32-16,-32-64 15,32 32 32,0 0-47,31 0 0</inkml:trace>
          <inkml:trace contextRef="#ctx0" brushRef="#br0" timeOffset="36092.464">2729 365 0,'0'0'15,"0"63"-15,31-31 16,0 30-16,-31 1 15,32 31 1,-1-31-16,-31 31 16,31 0-16,1 0 15,-1 31 1,-31-62-16,32-32 15,-32-31-15,0 32 16,0-64 15,62 32-15,-93-62-16</inkml:trace>
        </inkml:traceGroup>
        <inkml:traceGroup>
          <inkml:annotationXML>
            <emma:emma xmlns:emma="http://www.w3.org/2003/04/emma" version="1.0">
              <emma:interpretation id="{B6CDB58A-E6BD-4905-9C54-963C10690FE8}" emma:medium="tactile" emma:mode="ink">
                <msink:context xmlns:msink="http://schemas.microsoft.com/ink/2010/main" type="inkWord" rotatedBoundingBox="4417,6088 7660,5789 7749,6749 4506,7048"/>
              </emma:interpretation>
            </emma:emma>
          </inkml:annotationXML>
          <inkml:trace contextRef="#ctx0" brushRef="#br0" timeOffset="36094.464">3732 867 0,'31'0'31,"1"0"-15,-1 0 0,1 0-16,-1-31 15,32 31-15,-1 0 16,1 0-16,-32 0 15,-31 0-15,32 0 16</inkml:trace>
          <inkml:trace contextRef="#ctx0" brushRef="#br0" timeOffset="36095.464">3858 648 0,'62'0'47,"-62"0"-32,32 0-15,-32 31 16,0-31-16,31 63 16,-31-32-16,0 32 15,0-32-15,0 32 16,31-32-16,-31 1 15,0-1-15,0 0 16,0 1 0,0-32-16,0-32 46</inkml:trace>
          <inkml:trace contextRef="#ctx0" brushRef="#br0" timeOffset="36112.464">5112 20 0,'-31'0'16,"-1"32"-16,-62-32 16,0 31-16,-31 1 15,-1 30 1,1-30-16,31-1 15,31 0 1,0-31-16,32 32 16,-1-64-16,32 32 15,0 0 1,32-31-16,-32 31 15,31 0-15,1-31 16</inkml:trace>
          <inkml:trace contextRef="#ctx0" brushRef="#br0" timeOffset="36113.464">4579 209 0,'0'0'0,"0"0"62,0 31-62,0 32 16,31-1-16,-31 1 15,31 0 1,-31 0-16,32-1 15,-32 1-15,31-32 16,-31 32 0,32-63-16,-32 31 15,0 1-15,31-32 16,0 0 15,-62 0-15</inkml:trace>
          <inkml:trace contextRef="#ctx0" brushRef="#br0" timeOffset="36115.464">5363 397 0,'-32'0'16,"32"0"-16,-31 31 15,0-31-15,-1 0 16,1 32-1,31-1-15,-31-31 16,-1 31-16,1-31 16,31 32-16,-31-32 15,31 0 1,0 31-1,31-31 1,0 0-16,-31 0 16,32 0-16,-1 0 15,0 0 1,1 0-1,-1 0-15,0 0 0,1 0 16,-1 31-16,-31-31 16,31 0-16,-31 32 15,32-32-15,-32 31 31,0-31-15,0 31-16,-32-31 16,32 0-16,-31 32 15,31-32-15,-31 31 16,31-31-16,-32 31 15,32-31 1,-31 0-16,31 0 16</inkml:trace>
          <inkml:trace contextRef="#ctx0" brushRef="#br0" timeOffset="36116.464">5645 491 0,'0'31'0,"31"1"15,-31-1-15,0-31 16,0 31-16,0 1 15,0-1 1,0-31 0,0 31-16,63-31 15,-94 0 1</inkml:trace>
          <inkml:trace contextRef="#ctx0" brushRef="#br0" timeOffset="36117.464">5739 334 0,'31'31'16,"-31"-62"0</inkml:trace>
          <inkml:trace contextRef="#ctx0" brushRef="#br0" timeOffset="36114.464">5990 648 0,'0'0'31,"0"31"-31,0-62 47,0 31-31,31-32-16,1 1 0,-32 0 15,31-1 1,0 32-16,-31-31 15,32 62-15,-32-31 16,31 32-16,0-1 16,-31 0-16,0 1 15,32-32-15,-32 31 16,31-31-16,0 31 15</inkml:trace>
          <inkml:trace contextRef="#ctx0" brushRef="#br0" timeOffset="36118.464">6554 20 0,'-31'32'15,"31"-1"1,0 32 0,0 31 15,31 282-31,1-344 15,30-1-15,-30 0 16,30-31 0,1 0-16,-31 0 15,30-31-15,-30-32 16,-32 1-16,0-1 15,-32-63-15,1 32 16,0-31-16,-1 62 16,1 32-1,-1-1-15,32 32 16,-31 32-16,0-32 15</inkml:trace>
          <inkml:trace contextRef="#ctx0" brushRef="#br0" timeOffset="36119.464">6711 460 0,'0'0'16,"31"0"-16,1 0 0,31 0 15,-1 0 1,1-32-16</inkml:trace>
        </inkml:traceGroup>
        <inkml:traceGroup>
          <inkml:annotationXML>
            <emma:emma xmlns:emma="http://www.w3.org/2003/04/emma" version="1.0">
              <emma:interpretation id="{BE602606-BEBB-48B5-905E-595DB39F5AE2}" emma:medium="tactile" emma:mode="ink">
                <msink:context xmlns:msink="http://schemas.microsoft.com/ink/2010/main" type="inkWord" rotatedBoundingBox="8780,5958 9248,5914 9282,6282 8813,6325"/>
              </emma:interpretation>
            </emma:emma>
          </inkml:annotationXML>
          <inkml:trace contextRef="#ctx0" brushRef="#br0" timeOffset="47713.9133">8498-11 0,'-62'0'15,"-1"31"-15,-282-31 78,345 0-78,63 0 31</inkml:trace>
          <inkml:trace contextRef="#ctx0" brushRef="#br0" timeOffset="47497.9009">8498 271 0,'0'0'16,"-31"0"-1,0 31-15,-32-31 16,32 31-16,-1 1 16,-30-32-1,30 0-15,1 0 16,0 0-16,-1 0 15,32 0-15,0-126 16</inkml:trace>
        </inkml:traceGroup>
        <inkml:traceGroup>
          <inkml:annotationXML>
            <emma:emma xmlns:emma="http://www.w3.org/2003/04/emma" version="1.0">
              <emma:interpretation id="{F4A00EDF-F8E0-4E22-A3ED-F159EE05796A}" emma:medium="tactile" emma:mode="ink">
                <msink:context xmlns:msink="http://schemas.microsoft.com/ink/2010/main" type="inkWord" rotatedBoundingBox="9972,5738 11497,5597 11573,6424 10048,6565"/>
              </emma:interpretation>
            </emma:emma>
          </inkml:annotationXML>
          <inkml:trace contextRef="#ctx0" brushRef="#br0" timeOffset="48373.951">9220-200 0,'0'0'16,"31"32"-1,-31 30-15,0 1 16,31 0-16,-31 0 16,32-32-16,-32 63 31,0-63-31,0-31 15,31-31 1,0 0 0,1-32-1,31-31-15,-1 0 16,-30 62-1,-1 1 1,0 0-16,1 62 0,-1 0 16,-31 1-16,31 31 15,-31-1-15,0 1 16,0-32-16,0 1 15,32-32-15,-32 0 32,31 0-32,-31-32 15,63 1-15,-32-32 16,32 1-16,-32 30 15,32 1 1,-63-1-16,31 32 16,1 0-16,-32 32 15,31-1-15,-31 1 16,0 30-1,31-30-15,-31-1 16,32 0-16,-32-31 16,31 32-16,0-32 15,-31 0-15</inkml:trace>
          <inkml:trace contextRef="#ctx0" brushRef="#br0" timeOffset="48583.963">10599 83 0,'0'31'0,"0"0"16,0 1 0,32-1-16,-32 0 15,31 32-15,-31 0 16,32-32-16,-1 1 15,-31-1-15,94-31 16,-125 31-16</inkml:trace>
        </inkml:traceGroup>
        <inkml:traceGroup>
          <inkml:annotationXML>
            <emma:emma xmlns:emma="http://www.w3.org/2003/04/emma" version="1.0">
              <emma:interpretation id="{EDB4DCBE-1E08-4453-A3A9-6D21FFCBC719}" emma:medium="tactile" emma:mode="ink">
                <msink:context xmlns:msink="http://schemas.microsoft.com/ink/2010/main" type="inkWord" rotatedBoundingBox="11953,5008 12719,4937 12838,6232 12073,6303"/>
              </emma:interpretation>
            </emma:emma>
          </inkml:annotationXML>
          <inkml:trace contextRef="#ctx0" brushRef="#br0" timeOffset="49072.991">11321-200 0,'31'0'15,"-31"32"1,31-1-16,-31 32 16,0 31-16,-31-31 15,0 31-15,31-32 16,0 1-1,0 0 1,0-95 0,31 1-1,0-32-15,1 1 16,62-64-1,-31 1-15,-1 31 16,-30 0-16,-1 0 16,-31 62-16,0 32 15,0 0 1,-31 32-1,-1 30-15,-30 32 16,30-31-16,1 31 16,31-31-16,0 0 15,31-32 1,1 0-16,30 1 15,1-1-15,0 0 16,31-62-16,0 31 16,0-31-16,-63-1 15</inkml:trace>
          <inkml:trace contextRef="#ctx0" brushRef="#br0" timeOffset="49387.0084">11415-858 0,'0'0'0,"0"0"15,0 31 1,0-62 62,0 31-62,31-31-16,-31-32 15</inkml:trace>
          <inkml:trace contextRef="#ctx0" brushRef="#br0" timeOffset="49706.0267">11854-921 0,'0'32'16,"0"-32"-16,-32 0 15,32 31 1,0-62 46,32-1-62,-32 32 16,31-31-16,-31 31 15,0 0 17,0 0-32,0 31 15,0-31-15,0 32 16,-31-32-16</inkml:trace>
        </inkml:traceGroup>
      </inkml:traceGroup>
    </inkml:traceGroup>
    <inkml:traceGroup>
      <inkml:annotationXML>
        <emma:emma xmlns:emma="http://www.w3.org/2003/04/emma" version="1.0">
          <emma:interpretation id="{7C7080FC-FAC8-4A25-A8BB-A21A8CAB1100}" emma:medium="tactile" emma:mode="ink">
            <msink:context xmlns:msink="http://schemas.microsoft.com/ink/2010/main" type="paragraph" rotatedBoundingBox="2162,8631 20159,7356 20337,9863 2339,1113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26497CD-C19D-47D3-B26E-EDC632F4F13C}" emma:medium="tactile" emma:mode="ink">
              <msink:context xmlns:msink="http://schemas.microsoft.com/ink/2010/main" type="line" rotatedBoundingBox="2162,8631 20159,7356 20337,9863 2339,11137">
                <msink:destinationLink direction="with" ref="{94BFE9E2-BA9F-4111-9219-2DB487D21B6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D09D175E-0393-42FF-A2BF-65D7F59DC48D}" emma:medium="tactile" emma:mode="ink">
                <msink:context xmlns:msink="http://schemas.microsoft.com/ink/2010/main" type="inkWord" rotatedBoundingBox="2162,8631 5809,8373 5987,10879 2339,11137"/>
              </emma:interpretation>
              <emma:one-of disjunction-type="recognition" id="oneOf3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56011.3455">1474 3501 0,'0'31'93,"0"0"-93,0 1 16,32-1-16,-32 32 15,0 31 1,0 0-16,31 0 16,-31 31-16,0-62 15,31 0-15,-31 0 16,0-32-16,0 0 15,32 1-15,-32-1 16,-32-62 46</inkml:trace>
          <inkml:trace contextRef="#ctx0" brushRef="#br0" timeOffset="56477.3688">1474 3313 0,'0'0'0,"32"-32"16,-32-31-16,31 32 16,32 0-1,-1-32-15,1 63 31,63-31-31,-64 62 0,-30 0 16,30 32-16,-30-32 16,-32 32-16,0 0 15,0-32-15,-32 1 16,1 30-16,0-30 15,-32-32 1,-31 31-16,-63 0 31,94-31-31,-31 0 31,94 0-31,32 0 0</inkml:trace>
          <inkml:trace contextRef="#ctx0" brushRef="#br0" timeOffset="56954.3961">3074 3940 0,'0'0'15,"-32"0"-15,-31 31 16,1-31-16,-1 0 16,-31 31-16,0-31 15,0 32-15,31-32 16,32 0-1,-1 0-15,32-94 16</inkml:trace>
          <inkml:trace contextRef="#ctx0" brushRef="#br0" timeOffset="57582.4147">2823 3563 0,'0'32'0,"0"-32"16,0 62-16,0-30 15,0 31 1,31 31-16,-31 0 16,0 31-16,31-62 15,-31 0-15,32-1 16,-32-30-16,0-32 15,0 31-15,0-31 16,0-63 374</inkml:trace>
          <inkml:trace contextRef="#ctx0" brushRef="#br0" timeOffset="78676.1514">3889 2529 0,'0'0'31,"-32"0"-31,32 0 16,-31 0-16,0 0 16,-32 0-16,0 31 15,-31 0-15,0 1 16,31-1-16,1-31 15,30 31 1,32-31-16,0 0 62,32 0-46,-32 32-16,31-1 16,-31 32-16,0-1 15,31 64-15,-31-1 16,0 32-1,0-31-15,32-32 16,-32 31-16,31 1 16,1-32-16,-32 31 15,31 0-15,32-30 16,-32-33-16,0 32 15,-31-31 1,32 0-16,-32 31 16,31-31-16,-31 31 15,0-32-15,0 1 16,0-32-16,0 32 15,0-32-15,0 1 16,0-32-16,0 31 16,31-31 15,-31 0-16,32 0-15,-1 0 16,32 0 0,0-31-16,62-1 15,32-30-15</inkml:trace>
          <inkml:trace contextRef="#ctx0" brushRef="#br1" timeOffset="73401.9451">3918 3578 0,'0'0'47,"0"63"-47,31 125 62,1 32-46,30-503 31,-30 189-32,93 0 63,-31 376-62,-94-250 15,0-32-31,0-32 16,0-30-1,32-1-15,-32 0 16,31 1 0,-31 30-16,31 1 15,-31 0-15,32 62 16,-1-31-1,-31 31-15,32 32 16,-1 31 0,0 0-1,1-63 1,-32 32-1,0-63-15,31 32 16,-31-95-16</inkml:trace>
          <inkml:trace contextRef="#ctx0" brushRef="#br1" timeOffset="73402.9451">4953 3672 0,'31'0'0,"1"32"0,-32-32 16,31 31-16,0 0 16,-31 1-1,0 30-15,0-30 16,0 31-16,0-32 15,0 0-15,0 1 16,0-32 0,0 31-1,32-31-15,-1 31 31,0-93-31</inkml:trace>
        </inkml:traceGroup>
        <inkml:traceGroup>
          <inkml:annotationXML>
            <emma:emma xmlns:emma="http://www.w3.org/2003/04/emma" version="1.0">
              <emma:interpretation id="{62DF52EA-5A6D-44C9-BC8C-D54A62BBDE71}" emma:medium="tactile" emma:mode="ink">
                <msink:context xmlns:msink="http://schemas.microsoft.com/ink/2010/main" type="inkWord" rotatedBoundingBox="6494,8610 9420,8402 9546,10184 6620,10391"/>
              </emma:interpretation>
              <emma:one-of disjunction-type="recognition" id="oneOf4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1" timeOffset="73406.9451">7336 3359 0,'-31'0'16,"-1"31"-1,-93 220 17,94-126-32,-1-31 0,95 63 31,-32-125-16,32-32 1,-32 0-16,32-32 16,31-30-1,-62-1-15,-1-31 16,-31 0-16,-31 0 15,-1 31 1,32 32-16,-31-1 16,-1 1-16,32 31 15,-31 0-15,-32 31 16,63 1-16</inkml:trace>
          <inkml:trace contextRef="#ctx0" brushRef="#br1" timeOffset="73407.9451">7399 3641 0,'-32'0'0,"1"0"31,0 0-31,-1 0 0,1 0 15,0-31 1</inkml:trace>
          <inkml:trace contextRef="#ctx0" brushRef="#br1" timeOffset="73408.9451">7462 3014 0,'0'0'0,"0"0"16,-32 0 31</inkml:trace>
          <inkml:trace contextRef="#ctx0" brushRef="#br1" timeOffset="73409.9451">7806 2732 0,'32'0'0,"-1"0"16,-31-32-16,32 32 31,30 32-16,-30 62 1,-32-32-16,-32-30 16,1 30-1,31-62-15,0 32 16,0-32-1,31 31-15,95-62 32,-32 31-32</inkml:trace>
          <inkml:trace contextRef="#ctx0" brushRef="#br1" timeOffset="73410.9451">8371 3610 0,'31'-32'15,"1"32"1,30 0-16,1 0 0,0 0 31,31 0-31,-63 0 16</inkml:trace>
          <inkml:trace contextRef="#ctx0" brushRef="#br1" timeOffset="73403.9451">5800 3484 0,'31'0'0,"0"-31"16,32-1-16,0 1 16,31-32-1,-32 1-15,1-32 16,-31 0-16,-1-1 15,-31-30-15,0 31 16,0 31-16,-31 32 16,31-1-16,-126 64 31,95 31-16,-32 62-15,0 157 32,63-188-32,0-31 15,32 0-15,-1-32 16,32 63-1,-32-62-15,0-1 16,64 0 0,-127-31-1</inkml:trace>
          <inkml:trace contextRef="#ctx0" brushRef="#br1" timeOffset="73404.9451">6583 3421 0,'-62'63'0,"-1"-31"16,0-1-16,-93 94 15,-95 95 48,219-252-63</inkml:trace>
          <inkml:trace contextRef="#ctx0" brushRef="#br1" timeOffset="73405.9451">6364 3986 0,'0'0'31,"94"0"0,-63 31-31,-31-31 16,32 32-16,-32 30 15,-32 64 17,1-95-32,31 0 15,0 1-15,31-1 16,1 1-16,156-32 62,-94-32-46,126-125-16</inkml:trace>
        </inkml:traceGroup>
        <inkml:traceGroup>
          <inkml:annotationXML>
            <emma:emma xmlns:emma="http://www.w3.org/2003/04/emma" version="1.0">
              <emma:interpretation id="{FF2DAB5C-8658-4C0B-BA1F-F6AF3F5E6150}" emma:medium="tactile" emma:mode="ink">
                <msink:context xmlns:msink="http://schemas.microsoft.com/ink/2010/main" type="inkWord" rotatedBoundingBox="9913,8562 13332,8320 13416,9513 9998,9755"/>
              </emma:interpretation>
              <emma:one-of disjunction-type="recognition" id="oneOf5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73411.9451">9218 3171 0,'31'31'16,"-31"32"15,-31 62-15,31-94-16,0-62 78,125-126-47,-31 63-16,-63 94 1,-31 0-16,32 32 16,-32 30-1,0-30-15,0-1 16,0 0-16,0 1 15,0-32 1,31 0 0,-31-32-1,63 1-15,-32 0 16,1-1-16,-1 1 15,63-32 1,-63 63 0,-31 0-16,32 0 0,-32 32 15,0-1-15,0 0 16,0 1-1,0 62 1,0-63 0,0-31-1</inkml:trace>
          <inkml:trace contextRef="#ctx0" brushRef="#br1" timeOffset="73412.9451">10284 3327 0,'0'0'15,"0"0"1,31 0-16,-31 32 15,0-32-15,0 62 32,0-30-32,-31 31 0,31-32 15,-32 32 16,64-32-31,-32 0 0,0 1 16,31-32-16,0 31 16,32-31-16</inkml:trace>
          <inkml:trace contextRef="#ctx0" brushRef="#br1" timeOffset="73413.9451">10942 2982 0,'32'32'16,"-1"-1"15,-31 32-31,0-32 0,-31 32 16,-1 0-16,1-32 15,0 32 1,-1-32-16,32 0 15,-31-31-15,62 0 32,-31 0-32,94-62 31,-31-1-31,0 32 15,-1-32-15,-30 0 16,30 1 0,-62-1-16,32 31 15,-32 32-15,-32 0 31,1 63-15,0-31 0,-1-1-16,32 32 15,-31-32 1,31 0-16,63 63 31,-63-62-15,31-32-16,0 0 15,1-32 1,-32-30-1</inkml:trace>
          <inkml:trace contextRef="#ctx0" brushRef="#br1" timeOffset="73414.9451">11162 2512 0,'0'0'47,"0"0"31,31-31-62,-31 31-16,0 0 15</inkml:trace>
          <inkml:trace contextRef="#ctx0" brushRef="#br1" timeOffset="73415.9451">11444 2512 0,'0'-31'31,"0"31"16</inkml:trace>
          <inkml:trace contextRef="#ctx0" brushRef="#br1" timeOffset="73416.9451">12197 2826 0,'0'0'0,"-63"31"31,32-31-31,-32 31 0,31-31 16,1 32-16,0-1 15,-1-31 1,32 0-16,-31 31 15,62-31 1,-31 0 0,345 95 46,-313-64-46,-1 0-16,-31 1 15,31-1-15,-31-31 16,-31 31-1,-63 32 17,157-63 14,-126-31-30,32-1-16</inkml:trace>
          <inkml:trace contextRef="#ctx0" brushRef="#br1" timeOffset="73417.9451">12604 2982 0,'0'0'0,"0"32"0,0-1 15,0 1-15,0-1 16,0 0 0,32 1-1,-32-32-15</inkml:trace>
        </inkml:traceGroup>
        <inkml:traceGroup>
          <inkml:annotationXML>
            <emma:emma xmlns:emma="http://www.w3.org/2003/04/emma" version="1.0">
              <emma:interpretation id="{97417408-4760-482D-B88A-F4E874A67EC1}" emma:medium="tactile" emma:mode="ink">
                <msink:context xmlns:msink="http://schemas.microsoft.com/ink/2010/main" type="inkWord" rotatedBoundingBox="13819,8528 14723,8464 14774,9186 13870,9250"/>
              </emma:interpretation>
              <emma:one-of disjunction-type="recognition" id="oneOf6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1" timeOffset="73418.9451">13106 2982 0,'0'32'31,"0"-32"-15,0 31-16,0 1 15,0-1 1,0 0-16,31-31 0,1 32 15,-32-1 1,31-31-16,-31 0 16,31 0-16</inkml:trace>
          <inkml:trace contextRef="#ctx0" brushRef="#br1" timeOffset="73419.9451">13733 2543 0,'0'32'16,"-63"93"-1,1-31 1,-1 32-16,32-1 0,31-31 15,0-31 1,31 0 0,220-63 30,-188-32-46,-1-62 16,-30 0-16,-1 0 16,-31 0-1,0 0-15,0 63 16,0-1-16,-31 32 15,-1 32 1,-30-1-16</inkml:trace>
          <inkml:trace contextRef="#ctx0" brushRef="#br1" timeOffset="73420.9451">13953 2920 0,'-32'0'0,"-62"0"31,-31 31-15,62-31 31,32 31-47,31-31 0</inkml:trace>
        </inkml:traceGroup>
        <inkml:traceGroup>
          <inkml:annotationXML>
            <emma:emma xmlns:emma="http://www.w3.org/2003/04/emma" version="1.0">
              <emma:interpretation id="{5D80C029-2C70-4179-B4B3-E387332A3363}" emma:medium="tactile" emma:mode="ink">
                <msink:context xmlns:msink="http://schemas.microsoft.com/ink/2010/main" type="inkWord" rotatedBoundingBox="15332,8612 17651,8447 17710,9272 15390,9437"/>
              </emma:interpretation>
              <emma:one-of disjunction-type="recognition" id="oneOf7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1" timeOffset="73421.9451">15050 3045 0,'-31'0'0,"31"32"16,-63-32-16,32 0 16,-32 0-16,32 0 15,-157 31 32,156-31-47</inkml:trace>
          <inkml:trace contextRef="#ctx0" brushRef="#br1" timeOffset="73422.9451">14956 3233 0,'0'-219'0,"0"250"0,0 32 16,0-32-16,0 32 15,0-32-15,0 1 16,31-1 0,32-31-1,-94 0 1</inkml:trace>
          <inkml:trace contextRef="#ctx0" brushRef="#br1" timeOffset="73423.9451">15583 2700 0,'0'32'16,"0"250"46,0-314-46,32-156 31,-1 126-47,32-1 15,-32 31 1,32 1-16,-32 31 0,0 0 15,1 31-15,-32 1 16,0 156 31,0-188 0,0-31-47,31-1 15,1 1-15,-1-32 16,32 32-16,31-32 15,-63 32 1,0 31-16,1 0 16,-32 31-16,-32 63 31,32-31-16,0-32-15</inkml:trace>
          <inkml:trace contextRef="#ctx0" brushRef="#br1" timeOffset="73424.9451">16681 2700 0,'0'-63'0,"-32"63"16,-124 63 30,156-31-46,0 30 16,0-30-16,0-32 16,62 0 15,1-32-31,0 1 0,-32 0 15,32-32-15,-32 31 16,1 1-16,-1-32 16,-31 63-1,0-31-15,31 31 16,-31 31-1,0 63 1,0-31-16,0 31 16,0 0-16,-31 0 15,0 1-15,-1-33 16,1 1-16,-1 0 31,-93 31-15,62-94-1,32 0 1,-32-32-1</inkml:trace>
        </inkml:traceGroup>
        <inkml:traceGroup>
          <inkml:annotationXML>
            <emma:emma xmlns:emma="http://www.w3.org/2003/04/emma" version="1.0">
              <emma:interpretation id="{3BB945E1-6F20-466C-A3F3-A2932EA55367}" emma:medium="tactile" emma:mode="ink">
                <msink:context xmlns:msink="http://schemas.microsoft.com/ink/2010/main" type="inkWord" rotatedBoundingBox="18131,7883 20186,7737 20316,9572 18261,9718"/>
              </emma:interpretation>
              <emma:one-of disjunction-type="recognition" id="oneOf8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1" timeOffset="73425.9451">17778 2230 0,'-31'31'0,"-189"157"31,158-125-15,30 31-1,32 0-15,63 94 31,0-125-31,31-32 16,-31-31 0,31 0-16,-32-31 15,1 0-15,0-32 16,-32 0-1,1-188 48,-1 283-32,0-32-15,1 31-1,-1-31-15,0 31 16,1 1-16,-1 31 15,-31-32-15,0 32 16,-31 62 0,-1-94-16,1 32 15,-32-31-15,32-32 16,0 31-16,62-31 15,-94-31 1</inkml:trace>
          <inkml:trace contextRef="#ctx0" brushRef="#br1" timeOffset="73426.9451">18813 2261 0,'-94'32'0,"31"30"16,-31 32-16,63-31 0,0 31 15,125 282 48,125-438-32,-125-95-16,-94 63-15,0-32 32,0 1-17,0 94-15,0 31 16,-31 0-16,-32 31 15</inkml:trace>
          <inkml:trace contextRef="#ctx0" brushRef="#br1" timeOffset="73427.9451">18782 2606 0,'-32'0'0,"1"-31"0,0 31 15,-1 0-15,1 0 16,-32-32-1,32 64 1,31-32 0</inkml:trace>
          <inkml:trace contextRef="#ctx0" brushRef="#br0" timeOffset="79987.2068">18878 1839 0,'0'0'15,"31"0"1,1 0-1,30 0-15,32 0 16,1 0-16,-33 0 16,1 0-16,0 0 15,-32 31-15,0 0 16,-31-31-16,0 32 15,-31-1-15,31 0 16,-31 32 0,-1-31-16,32-1 15,0 32-15,0-1 16,0 1-16,0 31 15,0 0-15,0-31 16,0 31-16,0 31 16,0 1-16,-31-1 15,31 1 1,0-32-16,0 0 15,0 0-15,0-31 16,0-32 0,-31 0-16,31 32 15,-32-63-15,32 31 16,-31-31-16,-32 0 15,32 0 1,-95 0 0,95-31-16</inkml:trace>
        </inkml:traceGroup>
      </inkml:traceGroup>
    </inkml:traceGroup>
    <inkml:traceGroup>
      <inkml:annotationXML>
        <emma:emma xmlns:emma="http://www.w3.org/2003/04/emma" version="1.0">
          <emma:interpretation id="{E4CC740B-2B86-4C63-85B2-3E5A52E5C8D3}" emma:medium="tactile" emma:mode="ink">
            <msink:context xmlns:msink="http://schemas.microsoft.com/ink/2010/main" type="paragraph" rotatedBoundingBox="2751,13114 24214,11880 24381,14792 2919,1602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6EA9352-DBCF-41A0-8C4C-C066ABCDE162}" emma:medium="tactile" emma:mode="ink">
              <msink:context xmlns:msink="http://schemas.microsoft.com/ink/2010/main" type="line" rotatedBoundingBox="2751,13114 24214,11880 24381,14792 2919,16026">
                <msink:destinationLink direction="with" ref="{94BFE9E2-BA9F-4111-9219-2DB487D21B6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3C60F19C-4A68-4A09-A791-BB70C2D145FD}" emma:medium="tactile" emma:mode="ink">
                <msink:context xmlns:msink="http://schemas.microsoft.com/ink/2010/main" type="inkWord" rotatedBoundingBox="2890,13717 5117,13977 4969,15244 2742,14984"/>
              </emma:interpretation>
              <emma:one-of disjunction-type="recognition" id="oneOf9">
                <emma:interpretation id="interp17" emma:lang="" emma:confidence="0">
                  <emma:literal>-myth</emma:literal>
                </emma:interpretation>
                <emma:interpretation id="interp18" emma:lang="" emma:confidence="0">
                  <emma:literal>-mylar</emma:literal>
                </emma:interpretation>
                <emma:interpretation id="interp19" emma:lang="" emma:confidence="0">
                  <emma:literal>-myth,</emma:literal>
                </emma:interpretation>
                <emma:interpretation id="interp20" emma:lang="" emma:confidence="0">
                  <emma:literal>-mgt</emma:literal>
                </emma:interpretation>
                <emma:interpretation id="interp21" emma:lang="" emma:confidence="0">
                  <emma:literal>-mgt.</emma:literal>
                </emma:interpretation>
              </emma:one-of>
            </emma:emma>
          </inkml:annotationXML>
          <inkml:trace contextRef="#ctx0" brushRef="#br0" timeOffset="110104.5064">2070 8400 0,'0'-31'16,"31"31"30,95 0-46,-95 0 0,126 31 78,0-31-62,-95 0-16,-187-62 0</inkml:trace>
          <inkml:trace contextRef="#ctx0" brushRef="#br0" timeOffset="110105.5064">2948 8087 0,'0'31'16,"0"1"-16,31-1 15,-31 32-15,0-32 16,0 32 0,0-32-16,0 0 15,0 1-15,0-1 16,0-62-1,0-1 1,0 1-16,32-32 16,-32 1-1,62 30-15,-30-30 16,-1 30-16,1 32 15,-1 32-15,0-32 16,-31 62-16,32-30 31,-32 30-31,0-30 16,0-1-16,0-31 15,0 0 17,0-31-32,31-1 31,0-62-16,126 0 1,-126 94-16,1 0 16,-1 32-16,1 30 15,-1-30-15,-31-1 16,31 32-1,1-32-15,-1-31 16</inkml:trace>
          <inkml:trace contextRef="#ctx0" brushRef="#br0" timeOffset="110106.5064">4014 8181 0,'0'-31'15,"0"-1"-15,0 32 16,-31 0 0,31 0-1,-32 32-15,1 30 16,0-30-1,62 30-15,-31-30 16,31-32-16,1 0 16,31 0-16,-32 0 15,32-63 1,-32 32-16,0-32 15,-31 0-15,32 32 16,-32 0-16,0-1 16,-32 32-16,32 0 31,0 32-16,32 30-15,-32 1 16,0 0-16,31 31 16,-31 31-16,0 32 15,0 0-15,0-32 16,-31-31-16,-1 0 15,1-31 1,0 0 0,-32-32-16,32 1 15,-32-32-15,0-32 16</inkml:trace>
        </inkml:traceGroup>
        <inkml:traceGroup>
          <inkml:annotationXML>
            <emma:emma xmlns:emma="http://www.w3.org/2003/04/emma" version="1.0">
              <emma:interpretation id="{9F654EB5-0517-469F-A5E5-4266C22AE108}" emma:medium="tactile" emma:mode="ink">
                <msink:context xmlns:msink="http://schemas.microsoft.com/ink/2010/main" type="inkWord" rotatedBoundingBox="5534,13415 6505,13359 6618,15331 5647,15386"/>
              </emma:interpretation>
            </emma:emma>
          </inkml:annotationXML>
          <inkml:trace contextRef="#ctx0" brushRef="#br0" timeOffset="110107.5064">4830 8306 0,'31'0'16,"-31"0"15,63 0-31,-32-31 0,32 0 16,-1-32-16,-30-31 15,30 0 1,-62 0 0,0-32-16,0 1 15,0 31-15,-31 31 16,0 32-1,31 31-15,0 0 0,-32 0 16,32 0 0,-31 62-16,0 1 15,31 31 1,-32 32-16,32-32 15,0 0-15,32 0 16,-32 0-16,31-63 16,0 1-16,-31-1 15,32 0 1,-1-31-16,0 32 15,1-32-15</inkml:trace>
          <inkml:trace contextRef="#ctx0" brushRef="#br0" timeOffset="110108.5064">5770 8212 0,'-62'32'0,"-1"-1"16,-31 0-1,-32 1 1,1 30-16,31 1 16,0 0-16,31 0 15,0-1-15,32-30 16,0-32-16,93 31 15,-93-62-15</inkml:trace>
          <inkml:trace contextRef="#ctx0" brushRef="#br0" timeOffset="110109.5064">5300 8965 0,'31'-31'16,"-31"31"-1,32-32-15,30 32 16,1-31-16,0 0 16,-1 31-16,-30 0 15,-1 31-15,1 0 16,-95 63-1,0 0 1,0 0-16,32-31 16,0 0-16,31-32 15,31 1-15,-31-1 16,31-31-16,32 0 15,31 0-15,0-31 16,0-1-16</inkml:trace>
        </inkml:traceGroup>
        <inkml:traceGroup>
          <inkml:annotationXML>
            <emma:emma xmlns:emma="http://www.w3.org/2003/04/emma" version="1.0">
              <emma:interpretation id="{D4AC80F9-C126-4426-A1A8-FF9C1B8FC2C9}" emma:medium="tactile" emma:mode="ink">
                <msink:context xmlns:msink="http://schemas.microsoft.com/ink/2010/main" type="inkWord" rotatedBoundingBox="7093,13473 9415,13340 9461,14127 7138,14260"/>
              </emma:interpretation>
              <emma:one-of disjunction-type="recognition" id="oneOf10">
                <emma:interpretation id="interp22" emma:lang="" emma:confidence="0">
                  <emma:literal>Sino</emma:literal>
                </emma:interpretation>
                <emma:interpretation id="interp23" emma:lang="" emma:confidence="0">
                  <emma:literal>sit</emma:literal>
                </emma:interpretation>
                <emma:interpretation id="interp24" emma:lang="" emma:confidence="0">
                  <emma:literal>sent</emma:literal>
                </emma:interpretation>
                <emma:interpretation id="interp25" emma:lang="" emma:confidence="0">
                  <emma:literal>Sit</emma:literal>
                </emma:interpretation>
                <emma:interpretation id="interp26" emma:lang="" emma:confidence="0">
                  <emma:literal>sit.</emma:literal>
                </emma:interpretation>
              </emma:one-of>
            </emma:emma>
          </inkml:annotationXML>
          <inkml:trace contextRef="#ctx0" brushRef="#br0" timeOffset="110110.5064">6711 7742 0,'-31'0'15,"-1"0"1,32 0-1,-62 31-15,30-31 16,1 32-16,-32-1 16,32 0-16,31 1 15,-32-1-15,32-31 16,-31 31-16,62-31 47,-31 0-32,32 0-15,30 0 16,-30 32-16,31-32 15,31 31-15,-63-31 16,32 32-16,-32-1 16,0 0-16,-31 1 15,32-1 1,-64 0-16,32 1 0,-31-32 15,0 31 1,-32-31 0,32 31-16,-32-31 15,0 0-15,32 0 16,-32 0-1</inkml:trace>
          <inkml:trace contextRef="#ctx0" brushRef="#br0" timeOffset="110111.5064">7119 7836 0,'0'0'78,"0"282"-78,0-250 0,31-1 15,-31-94-15</inkml:trace>
          <inkml:trace contextRef="#ctx0" brushRef="#br0" timeOffset="110112.5064">7307 7836 0,'0'0'16,"0"31"-16</inkml:trace>
          <inkml:trace contextRef="#ctx0" brushRef="#br0" timeOffset="110113.5064">7526 8056 0,'0'0'16,"0"31"-16,0-31 16,0 31-16,0-31 15,0 0-15,0 0 47,32-31-31,-1 0-16,0-1 15,1 1-15,30-1 16,-62 32-1,32 0-15,-1 32 16,-31-1-16,32 1 16,-32-1-16,0 32 15,0-32-15,0 0 16</inkml:trace>
          <inkml:trace contextRef="#ctx0" brushRef="#br0" timeOffset="110114.5064">8216 7428 0,'0'32'31,"0"-1"-15,-31 32-16,31 31 15,0 31-15,0 1 16,31-32 0,1 0-1,-1-63-15,0 1 16,32-32-16,0 0 15,-1 0-15,1-63 16,-32 32-16,32-32 16,-31-31-16,-32 0 15,-32-32-15,32 32 16,-31 31-16,-1 32 15,1 31 1,-32-31-16,63 62 16,-62-31-16</inkml:trace>
          <inkml:trace contextRef="#ctx0" brushRef="#br0" timeOffset="110115.5064">8530 7648 0,'0'0'16,"-32"0"-1,-30 0-15,30 0 16,-30 0 0,30 31-16,1-31 15,0 0-15,-1 0 16,32 0-16</inkml:trace>
        </inkml:traceGroup>
        <inkml:traceGroup>
          <inkml:annotationXML>
            <emma:emma xmlns:emma="http://www.w3.org/2003/04/emma" version="1.0">
              <emma:interpretation id="{19F4384A-A541-4230-B225-D30F9A7961B7}" emma:medium="tactile" emma:mode="ink">
                <msink:context xmlns:msink="http://schemas.microsoft.com/ink/2010/main" type="inkWord" rotatedBoundingBox="10018,14033 10583,14000 10599,14279 10034,14312"/>
              </emma:interpretation>
              <emma:one-of disjunction-type="recognition" id="oneOf11">
                <emma:interpretation id="interp27" emma:lang="" emma:confidence="1">
                  <emma:literal>=</emma:literal>
                </emma:interpretation>
                <emma:interpretation id="interp28" emma:lang="" emma:confidence="0">
                  <emma:literal>t</emma:literal>
                </emma:interpretation>
                <emma:interpretation id="interp29" emma:lang="" emma:confidence="0">
                  <emma:literal>C</emma:literal>
                </emma:interpretation>
                <emma:interpretation id="interp30" emma:lang="" emma:confidence="0">
                  <emma:literal>f</emma:literal>
                </emma:interpretation>
                <emma:interpretation id="interp31" emma:lang="" emma:confidence="0">
                  <emma:literal>c</emma:literal>
                </emma:interpretation>
              </emma:one-of>
            </emma:emma>
          </inkml:annotationXML>
          <inkml:trace contextRef="#ctx0" brushRef="#br0" timeOffset="110116.5064">9847 8338 0,'-32'0'15,"1"0"-15,0 0 78,-408 31-62,407-31-16,126 0 15,-125-31 1</inkml:trace>
          <inkml:trace contextRef="#ctx0" brushRef="#br0" timeOffset="110117.5064">9784 8087 0,'-31'0'0,"-95"31"15,95-31 1,-32 0-16,32 0 0,-32 0 16,32 0-16,-1 0 31,32 32-31,0-64 31,32 1-15</inkml:trace>
        </inkml:traceGroup>
        <inkml:traceGroup>
          <inkml:annotationXML>
            <emma:emma xmlns:emma="http://www.w3.org/2003/04/emma" version="1.0">
              <emma:interpretation id="{F1F3244E-9DAA-4D7F-86E8-7283A51D23CF}" emma:medium="tactile" emma:mode="ink">
                <msink:context xmlns:msink="http://schemas.microsoft.com/ink/2010/main" type="inkWord" rotatedBoundingBox="11184,12883 15042,12262 15502,15120 11644,15741"/>
              </emma:interpretation>
              <emma:one-of disjunction-type="recognition" id="oneOf12">
                <emma:interpretation id="interp32" emma:lang="" emma:confidence="0">
                  <emma:literal>meiotic-omit-Gto.</emma:literal>
                </emma:interpretation>
                <emma:interpretation id="interp33" emma:lang="" emma:confidence="0">
                  <emma:literal>mien-idiot-mils-or</emma:literal>
                </emma:interpretation>
                <emma:interpretation id="interp34" emma:lang="" emma:confidence="0">
                  <emma:literal>mention-Iino-timid-Gto.</emma:literal>
                </emma:interpretation>
                <emma:interpretation id="interp35" emma:lang="" emma:confidence="0">
                  <emma:literal>mention-Iino-mils-do</emma:literal>
                </emma:interpretation>
                <emma:interpretation id="interp36" emma:lang="" emma:confidence="0">
                  <emma:literal>mien-ion-Iino-timid-Gto.</emma:literal>
                </emma:interpretation>
              </emma:one-of>
            </emma:emma>
          </inkml:annotationXML>
          <inkml:trace contextRef="#ctx0" brushRef="#br0" timeOffset="110118.5064">10631 7648 0,'0'31'31,"0"-31"-31,0 63 16,31 0-16,-31 31 15,0-32-15,0 1 16,0 0-16,0 0 16,0-63-16,-31 31 15,31-62 16,31-1-31,-31-30 16,0-1-16,31-31 16,1 0-16,-1 0 15,1 62-15,-1 1 16,0 0-1,1 62-15,-1 0 16,0 1-16,1 30 16,-32 32-16,0-31 15,0-32 1,0 1-16,0-1 15,0-62 1,0-1 0,0 1-16,31-32 15,-31-31-15,31 32 16,1-1-16,-1 0 15,0 63-15,1-31 16,-32 62 0,31-31-16,-31 63 15,0-32-15,0 32 16,0 31-16,0-31 15,0-32-15,0 0 16,0 1-16,32-1 16,-32 1-16,0-32 15,0 0 16</inkml:trace>
          <inkml:trace contextRef="#ctx0" brushRef="#br0" timeOffset="110119.5064">11634 7899 0,'32'0'0,"-32"0"15,0-32-15,31 32 16,-31 0-16,31 32 16,-31-32-16,0 31 15,0 32-15,0 0 16,-31-1-1,31-30-15,-31 30 16,31-30-16,0-32 16,0 31-16,31-31 15,0 0 1,1 0-1,30 0-15,32-31 16</inkml:trace>
          <inkml:trace contextRef="#ctx0" brushRef="#br0" timeOffset="110121.5064">13202 8432 0,'0'0'16,"-63"0"-16,1 0 15,-1 0-15,-31 0 16,0 31-16,-32-31 16,1 32-16,31-32 15,31 0 1,0 0-16,32 0 15,0 0-15,31 0 16,31-32 0</inkml:trace>
          <inkml:trace contextRef="#ctx0" brushRef="#br0" timeOffset="110120.5064">12355 7899 0,'0'-32'15,"32"1"1,-1 31-16,1-31 15,30-1-15,-30-30 16,30 30 0,-30-30-16,-1-1 15,0 0 1,1 0-16,-32 1 15,-32-1-15,32 0 16,-31 32-16,0 0 16,31-1-16,-32 1 15,32 31 1,-31 0-1,-32 0-15,32 63 16,-32-1-16,32 32 16,-1 0-16,1 0 15,31 1-15,0-1 16,0 31-16,31-62 15,32-1-15,-31 1 16,30-31-16,1-32 16,31 31-1,-31-62 1,-1 31-16</inkml:trace>
          <inkml:trace contextRef="#ctx0" brushRef="#br0" timeOffset="110122.5064">12606 8777 0,'0'31'46,"0"-31"-30,-31 32-16,31-1 16,-31 0-16,31 1 0,0-1 15,0 0 1,0 1-1,0-32-15,31 31 16,0-31-16,1 0 16,30 0 15,64-31-31,-63 31 0,-1 0 15,-30-94-15</inkml:trace>
          <inkml:trace contextRef="#ctx0" brushRef="#br0" timeOffset="110123.5064">12763 6613 0,'31'0'15,"1"-31"-15,-32 31 16,31 0-16,1-32 16,-1 32-1,-31 0-15,31 0 16,1 189 77,-64-95-77,32-94 0,32 0-1,-1 31 1,0-31-16,32 63 15,31-95-15</inkml:trace>
          <inkml:trace contextRef="#ctx0" brushRef="#br0" timeOffset="110124.5064">13014 8651 0,'-31'0'0,"31"32"0,0-1 15,0 0-15,0 32 16,-32 0 0,32 0-16,-31-1 15,31 1-15,0 0 16,0-1-1,0-30-15,31-1 0,-31 1 16,0-1-16,32 0 16,-32-31 124,0 0-15,0 32-110,0-32-15,0 0 16,0 31 0,0-31-16,0 0 31,0 31-16,0-31 17,0 0-17,0 32 16,-32-32 32,126-32-63,-156 32 15</inkml:trace>
          <inkml:trace contextRef="#ctx0" brushRef="#br0" timeOffset="110125.5064">14143 7366 0,'0'0'0,"0"-32"16,0 32-1,0-31 32,-32 62-47,1-31 0,-32 32 0,1 30 16,-32 32-16,31 32 15,0-1-15,32 1 16,31-1-16,31-62 15,1 0 1,-1-32 0,32 0-16,31-31 0,-32 0 15,1-31-15,31 0 16,-31-32-16,-32 0 15,1 0-15,-1-31 16,-31-31 0,0 31-16,0 0 15,0 31 1,-31 63-16,31-31 15,-32 31 1,1 0-16,0 0 16,-32 0-16,31 31 15,1-31-15</inkml:trace>
          <inkml:trace contextRef="#ctx0" brushRef="#br0" timeOffset="110126.5064">14206 7648 0,'-32'0'0,"-31"0"0,32 0 16,0 0-16,-32 31 15,0-62 1,1 31-16,30 0 16,1-31-16</inkml:trace>
          <inkml:trace contextRef="#ctx0" brushRef="#br0" timeOffset="110127.5064">14049 6833 0,'-32'0'16,"32"31"-1,0-31-15,0 31 16,-31 1-16,31-32 16,0 0 15,-31 0-16,62-32-15,-31 1 16,31 0 0,-31 31-16</inkml:trace>
          <inkml:trace contextRef="#ctx0" brushRef="#br0" timeOffset="110128.5064">14331 6801 0,'0'0'0,"0"32"15,0-32 1,0 0-16,0 31 15,0-62 32,0-1-31,0 32-1,31-31-15,-62 62 32</inkml:trace>
        </inkml:traceGroup>
        <inkml:traceGroup>
          <inkml:annotationXML>
            <emma:emma xmlns:emma="http://www.w3.org/2003/04/emma" version="1.0">
              <emma:interpretation id="{9FFC070D-2C14-4699-82DF-702AE9D609A7}" emma:medium="tactile" emma:mode="ink">
                <msink:context xmlns:msink="http://schemas.microsoft.com/ink/2010/main" type="inkWord" rotatedBoundingBox="15879,13415 16384,13386 16419,13987 15913,14016"/>
              </emma:interpretation>
            </emma:emma>
          </inkml:annotationXML>
          <inkml:trace contextRef="#ctx0" brushRef="#br0" timeOffset="110129.5064">15648 7711 0,'-31'0'16,"31"0"-16,-32 0 15,1 0 1,-32 31 31,-94 32-47,95-63 0,-1 0 0,0 0 62,63-32-62,32 1 0</inkml:trace>
          <inkml:trace contextRef="#ctx0" brushRef="#br0" timeOffset="110130.5064">15429 7460 0,'0'0'31,"0"31"-16,0 63 1,0-31-16,0 0 16,0 31-1,0-32-15,31 1 16,-31-32-16,0 32 15,0-63 32,94 32-16,-157-32-31,189-314 0</inkml:trace>
        </inkml:traceGroup>
        <inkml:traceGroup>
          <inkml:annotationXML>
            <emma:emma xmlns:emma="http://www.w3.org/2003/04/emma" version="1.0">
              <emma:interpretation id="{44F39AED-EF04-4EC5-9803-4BFC57555D6A}" emma:medium="tactile" emma:mode="ink">
                <msink:context xmlns:msink="http://schemas.microsoft.com/ink/2010/main" type="inkWord" rotatedBoundingBox="16902,12645 18974,12525 19052,13885 16980,14004"/>
              </emma:interpretation>
            </emma:emma>
          </inkml:annotationXML>
          <inkml:trace contextRef="#ctx0" brushRef="#br0" timeOffset="110132.5064">16463 6707 0,'-31'0'0,"0"0"16,-1 0-16,-30 0 15,-1 0-15,31 0 16,1 0 0,0 0-16,31 0 15</inkml:trace>
          <inkml:trace contextRef="#ctx0" brushRef="#br0" timeOffset="110131.5064">16557 7742 0,'-31'31'31,"31"-31"-15,-31 0-1,-1 0-15,1 32 16,0-32-16,-1 0 16,-30 0-16,30 0 15,1 0-15,31 0 16,-32-63-1</inkml:trace>
          <inkml:trace contextRef="#ctx0" brushRef="#br0" timeOffset="110133.5064">16651 7052 0,'-31'0'0,"0"0"16,-1 0-16,-30 0 15,-1 31 1,32-31-16,-32 0 16,32 32-16,31-32 15,-32 0-15,32 0 31</inkml:trace>
          <inkml:trace contextRef="#ctx0" brushRef="#br0" timeOffset="110134.5064">16401 7083 0,'0'32'0,"0"-1"16,0 32-16,0 0 15,-32-1 1,32 1-16,0 31 15,0-31-15,0 0 16,0-1-16,0 1 16,0-32-16,32 1 15,-32-1 1,31-31-16</inkml:trace>
          <inkml:trace contextRef="#ctx0" brushRef="#br0" timeOffset="110137.5064">17216 6958 0,'-31'0'16,"-1"0"-16,1 31 16,-32 32-16,-31 31 15,0 32-15,0-1 16,31 0-1,32 1-15,31-32 16,63-31-16,-1-1 16,32-30-16,0-1 15,0-31-15,1-31 16,-1-1-16,-32-30 15,-30-1 1,-1 0 0,0-31-16,-31 0 15,-31 0 1,31 31-16,-31 1 15,-1 30-15,-30 32 16,30 0-16,-30 0 16,-1 32-16,31-64 15</inkml:trace>
          <inkml:trace contextRef="#ctx0" brushRef="#br0" timeOffset="110138.5064">17185 7460 0,'-32'0'16,"-31"0"-16,1 0 15,-32 0 16,-94-32-15,188 32-16,0-31 0</inkml:trace>
          <inkml:trace contextRef="#ctx0" brushRef="#br0" timeOffset="110135.5064">17310 6676 0,'-31'0'31,"31"31"-31,0-31 16,0 0-16,0 0 78,0-31-78,0 31 16,31 0-1</inkml:trace>
          <inkml:trace contextRef="#ctx0" brushRef="#br0" timeOffset="110136.5064">17561 6739 0,'-31'0'16,"31"0"-1,0 31 1,-32-31-16,64 0 47,-32-31-47,31 31 15,0-32 17,1 32-32,-32 0 15</inkml:trace>
          <inkml:trace contextRef="#ctx0" brushRef="#br0" timeOffset="110139.5064">18282 7617 0,'0'0'31,"-31"0"-15,-1 0-16,1 0 15,0 0-15,-32 31 16,32-31-16,-32 0 16,32 0-16,-1 0 15,-31 0-15,32 0 16,0 31-16,31-31 15,-32-62 1</inkml:trace>
          <inkml:trace contextRef="#ctx0" brushRef="#br0" timeOffset="110140.5064">18094 7428 0,'0'0'32,"0"32"-17,0-32-15,0 31 16,-31 32-16,31 0 15,0 62 17,0-94-32,0 32 0,0 0 15,0-32-15,0-31 16,0 31-16,0-31 47,62-31-16,-93 0-31</inkml:trace>
        </inkml:traceGroup>
        <inkml:traceGroup>
          <inkml:annotationXML>
            <emma:emma xmlns:emma="http://www.w3.org/2003/04/emma" version="1.0">
              <emma:interpretation id="{85462E6D-FF5E-4C0A-BCE5-A1BF3BABC91D}" emma:medium="tactile" emma:mode="ink">
                <msink:context xmlns:msink="http://schemas.microsoft.com/ink/2010/main" type="inkWord" rotatedBoundingBox="19417,12680 24244,12402 24359,14401 19532,14678"/>
              </emma:interpretation>
            </emma:emma>
          </inkml:annotationXML>
          <inkml:trace contextRef="#ctx0" brushRef="#br0" timeOffset="110141.5064">18721 7303 0,'0'31'47,"0"1"-31,0-1-16,0 32 15,0-32-15,0 32 16,0 0-16,0-1 15,0-30-15,0-32 16,0-32 0,0 1-1,31 0 1,1-32-1,31 0-15,31 0 16,-63 1-16,32 30 16,-32 1-16,-31 31 15,31 0-15,-31 31 16,32 1-1,-64-1-15,32 32 16,0-32-16,0 0 16,0 1-16,-31-1 15,31 1 1,31-64-1,-31 1-15,32-1 16,30-30 0,1-1-16,-31 0 15,-1 32-15,32 0 47,-63 62-47,0 0 0,0 1 31,0-1-31,0 0 0,0 32 16,31-63-16,-31 31 15,0 1 1,0-1-16,0-31 16,0 0-16,0 32 15</inkml:trace>
          <inkml:trace contextRef="#ctx0" brushRef="#br0" timeOffset="110142.5064">19630 7617 0,'0'0'0,"32"-32"0,-1 32 16,-31 0-16,32 0 31,-32 0-31,0 32 15,31-32-15,-31 31 16,-31 0-16,31 32 16,-32 0-16,-31-1 15,63-30-15,-31 30 16,31-30-16,0-1 15,0-31-15,0 32 16,31-32 0,32 31 15,0-62-31,62 31 0</inkml:trace>
          <inkml:trace contextRef="#ctx0" brushRef="#br0" timeOffset="110143.5064">20226 7240 0,'0'0'16,"32"0"-16,-32 0 15,31 0-15,-31 32 16,0-1-16,0 0 16,-63 95-1,32-64 1,0 1-16,-1 0 15,32-32-15,0 1 16,-31-1-16,31-31 16,31 0-1,1-31 1,-1-1-16,0-30 15,32-1-15,31 0 16,-63-31 0,1 31-16,-1 32 15,1 0 1,-32-1-16,0 32 15,-32 0 17,32 32-32,-31-1 15,-1 32-15,-30 62 31,62-94-15,0 32 0,31-31-16,95-1 46,-64-62-46</inkml:trace>
          <inkml:trace contextRef="#ctx0" brushRef="#br0" timeOffset="110144.5064">20414 6676 0,'0'31'15,"0"-31"-15,0 32 16,-31-32-1,31 0-15,0 0 63,31 0-48,-31-32 1,0 32 0</inkml:trace>
          <inkml:trace contextRef="#ctx0" brushRef="#br0" timeOffset="110145.5064">20697 6739 0,'0'0'16,"-32"0"-1,32 31 1,0-31-1,0-31 32,32 31-47,-1-32 16,32 32-16,-63 0 15</inkml:trace>
          <inkml:trace contextRef="#ctx0" brushRef="#br0" timeOffset="110146.5064">21700 7460 0,'-31'0'16,"-251"62"30,-220 1 17,533-63-48</inkml:trace>
          <inkml:trace contextRef="#ctx0" brushRef="#br0" timeOffset="110147.5064">21010 7428 0,'32'-31'15,"-1"31"-15,-31 0 16,31-31-16,32-1 16,-32 1-16,1 0 15,30-1-15,-30-62 16,-1 31-16,32-62 15,-32 31-15,-31 0 16,32 31 0,-1-62 15,-62 125-16,-1 0 1,-187 219 31,125 63-16,125-219-31,-31 0 16,31 0-16,32-1 31,-32-30-16,-31-32-15,32 31 0,-32 0 16,0-93 0</inkml:trace>
          <inkml:trace contextRef="#ctx0" brushRef="#br0" timeOffset="110148.5064">21167 8244 0,'31'-32'16,"-31"32"-1,32-31-15,156 0 63,-157 62-48,-31-31 1,0 31-16,0 1 16,-31-1-16,0 0 15,-1 32-15,1-32 16,-1 1-16,32-1 15,-31 1-15,31-1 16,0-31-16,0 31 16,0-31-1,0 0-15,0 32 16,31-32-16,95 0 31,-63-32-31</inkml:trace>
          <inkml:trace contextRef="#ctx0" brushRef="#br0" timeOffset="110149.5064">22359 6644 0,'0'0'16,"-32"0"-1,-125 95 1,63 30-16,0 0 15,0 1-15,63-1 16,0-31-16,31-31 16,31 0-1,126-1 1,-63-30-16,31-32 15,-31-32-15,0 1 16,-31 0 0,0-32-16,-32 0 15,-31 1-15,0 30 16,0 1-16,-31 31 15,-1 0-15,-30 31 16,30 1 0,1-32-16,31 31 15,0 0-15,0-31 16,220 63 31,-189-32-32,0 1-15,-31-1 16,-31 32-1,-95 125 32,95-188-31</inkml:trace>
          <inkml:trace contextRef="#ctx0" brushRef="#br0" timeOffset="110150.5064">23268 6801 0,'0'0'0,"-94"94"15,31-31 1,-31 62-16,31 1 16,1-32-16,62-31 15,0-1 1,31-30-16,32-1 15,0 0-15,-1-31 16,1 0-16,31 0 16,-31-31-16,-1 0 15,1-32 1,0-219-1,-63 188 1,0 31-16,0 32 16,-31 31-16,-1 0 31,-93 94-16,93-32 17,1-30-32</inkml:trace>
          <inkml:trace contextRef="#ctx0" brushRef="#br0" timeOffset="110151.5064">23456 7303 0,'-31'0'16,"31"0"-16,-63 0 15,32 0-15,-63 0 16,31 0-16,-31 0 15,31 0-15,32 0 16,-32 0-16,63 0 31</inkml:trace>
        </inkml:traceGroup>
      </inkml:traceGroup>
    </inkml:traceGroup>
  </inkml:traceGroup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4:40.97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4BFE9E2-BA9F-4111-9219-2DB487D21B6C}" emma:medium="tactile" emma:mode="ink">
          <msink:context xmlns:msink="http://schemas.microsoft.com/ink/2010/main" type="inkDrawing" rotatedBoundingBox="2122,8306 2916,18156 1809,18245 1015,8395" semanticType="verticalRange" shapeName="Other">
            <msink:sourceLink direction="with" ref="{326497CD-C19D-47D3-B26E-EDC632F4F13C}"/>
            <msink:sourceLink direction="with" ref="{F6EA9352-DBCF-41A0-8C4C-C066ABCDE162}"/>
          </msink:context>
        </emma:interpretation>
      </emma:emma>
    </inkml:annotationXML>
    <inkml:trace contextRef="#ctx0" brushRef="#br0">474 41 0,'-31'0'15,"31"-31"1,0 31 0,-31 0-16,31 0 15,-32 0 1,1 31-16,-1 1 15,1 31-15,-32-32 16,32 32-16,-32-32 16,32 32-1,0-1-15,-1 1 16,1 0-16,31 31 0,0-31 15,0 31 1,0-32-16,0 33 16,31-1-16,1 0 15,-1-32 1,32 32-16,-32 1 31,0 155-31,1-156 16,30 95-1,-62-127-15,32 32 16,-32 0-16,31 1 15,1 30-15,-32-31 16,31 0 0,-31 0-16,31 0 15,-31-31 1,32 156-1,-32-124-15,0-1 16,-32 0-16,1 0 16,0-31-1,-95 93 1,63-124-16,1 30 15,-1-30-15,0-1 16,32 0-16,31-31 16,0 0 77,31 0-93,-31 0 16,0 0-1,32 0 1,-32 32 0,31-32-1,-31 0 1,31 31-16,1 1 0,-32-1 15,31 0 1,94 157 15,-125-125-15,32 0-16,-1 31 0,1-31 15,-32 31 1,31-32-16,-31 64 16,0-1-16,31 1 15,-31 30-15,0 1 16,0-31-16,0 30 15,0 1 1,32 31-16,-32-31 16,0 0-1,0 31-15,0 32 16,31-32-16,-31 0 15,0 0-15,0 32 16,0-32-16,0 31 16,31-31-1,-31 1-15,0-1 16,32 0-16,-32-31 15,62-1-15,-30 1 16,30 0 0,1-32-16,0-30 15,31 30-15,31-62 16,-31-1-16,32 1 15,-32 0-15,0-32 16,0-31 0</inkml:trace>
  </inkml:traceGroup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2:33.73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64223F99-77FC-47A7-B07B-99A4AC628AC7}" emma:medium="tactile" emma:mode="ink">
          <msink:context xmlns:msink="http://schemas.microsoft.com/ink/2010/main" type="writingRegion" rotatedBoundingBox="20018,1969 29594,1003 30319,8190 20744,9156"/>
        </emma:interpretation>
      </emma:emma>
    </inkml:annotationXML>
    <inkml:traceGroup>
      <inkml:annotationXML>
        <emma:emma xmlns:emma="http://www.w3.org/2003/04/emma" version="1.0">
          <emma:interpretation id="{CDAEBE9D-F150-4B2A-8D96-7A1D513E06FD}" emma:medium="tactile" emma:mode="ink">
            <msink:context xmlns:msink="http://schemas.microsoft.com/ink/2010/main" type="paragraph" rotatedBoundingBox="23660,1502 29669,1195 29758,2944 23750,3251" alignmentLevel="2"/>
          </emma:interpretation>
        </emma:emma>
      </inkml:annotationXML>
      <inkml:traceGroup>
        <inkml:annotationXML>
          <emma:emma xmlns:emma="http://www.w3.org/2003/04/emma" version="1.0">
            <emma:interpretation id="{11E94BE2-2726-47F9-9F9E-ABC98C53D32C}" emma:medium="tactile" emma:mode="ink">
              <msink:context xmlns:msink="http://schemas.microsoft.com/ink/2010/main" type="line" rotatedBoundingBox="23660,1502 29669,1195 29758,2944 23750,3251"/>
            </emma:interpretation>
          </emma:emma>
        </inkml:annotationXML>
        <inkml:traceGroup>
          <inkml:annotationXML>
            <emma:emma xmlns:emma="http://www.w3.org/2003/04/emma" version="1.0">
              <emma:interpretation id="{ECF7BA02-DC0F-4B1F-B95A-F2A88ED0CE26}" emma:medium="tactile" emma:mode="ink">
                <msink:context xmlns:msink="http://schemas.microsoft.com/ink/2010/main" type="inkWord" rotatedBoundingBox="23435,2189 27030,864 27575,2343 23980,366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24428-3712 0,'32'0'0,"-32"-31"16,0 62 15,0 32-31,0 0 16,-32-1-16,1 1 15,31 0 1,-31-32-16,31 32 15,-32-32-15,1-31 16,0 32 0,31-32-16,-32 0 15,1 0-15,-32 0 16,32 0-16,-1 0 15,-30 0 1,30 0-16,1 31 16,0-31-16,31 31 15,-32 1-15,32-32 16,0 31-16,0 0 15,0 1-15,0 31 32,32-32-32,-32 0 0,-32 1 15,32-1-15,-31 0 16,0-31-1,-1 32-15,-31-1 16,-31 0-16,0-31 16,-31 32-16,31-64 15,-32 32 1,32-62-16,32 30 0,30 1 15,1-32 1,31 1 0,63-1-16,62 0 15,-31-31-15</inkml:trace>
          <inkml:trace contextRef="#ctx0" brushRef="#br0" timeOffset="-1527.0828">28536-4182 0,'0'0'0,"-62"219"31,30-124-31</inkml:trace>
          <inkml:trace contextRef="#ctx0" brushRef="#br0" timeOffset="-1721.0939">28975-3618 0,'0'0'16,"-31"0"0,0 0-16,-1 32 15,1-1-15,-1 0 16,1 1-1,-32-1-15,1 1 0,30-1 16,-30-31 140,-1 31-140,157 32-16</inkml:trace>
          <inkml:trace contextRef="#ctx0" brushRef="#br0" timeOffset="293.0168">25934-4590 0,'-32'32'16,"-62"30"0,-63 32-16,-125 1 15,63-1-15,30-63 16,33 0-16,62-31 15,-1 0 1,33-31 0,30 0-16,32-32 0,63 0 15,0-31-15,0 31 16,31 32-1,-32 31-15,-62 63 16</inkml:trace>
        </inkml:traceGroup>
        <inkml:traceGroup>
          <inkml:annotationXML>
            <emma:emma xmlns:emma="http://www.w3.org/2003/04/emma" version="1.0">
              <emma:interpretation id="{B2C60EF9-74CF-405D-9089-89A1B8FBFB79}" emma:medium="tactile" emma:mode="ink">
                <msink:context xmlns:msink="http://schemas.microsoft.com/ink/2010/main" type="inkWord" rotatedBoundingBox="27796,1832 29697,1735 29754,2848 27853,2945"/>
              </emma:interpretation>
            </emma:emma>
          </inkml:annotationXML>
          <inkml:trace contextRef="#ctx0" brushRef="#br0" timeOffset="-557.0318">24773-3429 0,'32'0'15,"-32"31"-15,0-31 16,-32 31-1,32 32 1,-31-32-16,-32 32 16</inkml:trace>
          <inkml:trace contextRef="#ctx0" brushRef="#br0" timeOffset="-1690.0922">28693-3085 0,'-31'0'0,"-32"0"0,0 0 16</inkml:trace>
          <inkml:trace contextRef="#ctx0" brushRef="#br0" timeOffset="-744.0381">26780-3712 0,'-31'32'16,"-1"-1"-1,-30 32-15,-64-1 16,-30 33-16,-33-33 16,33-30-1,30 30-15,-31-30 16,63-32-16,-31 31 15,-1-62-15,64 31 16,-32-32 0,62-30-16,32 30 15,63-125 1,31 95-16</inkml:trace>
          <inkml:trace contextRef="#ctx0" brushRef="#br0" timeOffset="-1095.0581">28191-3774 0,'0'0'15,"-31"0"-15,-32 0 16,32 0-1,-1 31-15,-30 0 0,30 1 16,1 30 0,31-30-16,-31-32 15,31 31-15,0 0 16,0-31-16,31 32 15,32-32 17,-63 31-32,31 1 15,-62-1 1,-1 32-16,-62-1 15,32 1-15,-64 0 16,32-1 0,0-30-16,0-1 15,0-31-15,31-31 16,0 31-16,32-63 15,0 32-15,31-32 16,0 0 0,31 1-16,32-1 15</inkml:trace>
        </inkml:traceGroup>
      </inkml:traceGroup>
    </inkml:traceGroup>
    <inkml:traceGroup>
      <inkml:annotationXML>
        <emma:emma xmlns:emma="http://www.w3.org/2003/04/emma" version="1.0">
          <emma:interpretation id="{49C9ED90-2534-4A74-A0E8-162FD6EAF823}" emma:medium="tactile" emma:mode="ink">
            <msink:context xmlns:msink="http://schemas.microsoft.com/ink/2010/main" type="paragraph" rotatedBoundingBox="20613,7857 27313,7181 27444,8480 20744,915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B581BCA-8A31-4751-9478-068E939AC05A}" emma:medium="tactile" emma:mode="ink">
              <msink:context xmlns:msink="http://schemas.microsoft.com/ink/2010/main" type="line" rotatedBoundingBox="20613,7857 27312,7180 27444,8480 20744,9156"/>
            </emma:interpretation>
          </emma:emma>
        </inkml:annotationXML>
        <inkml:traceGroup>
          <inkml:annotationXML>
            <emma:emma xmlns:emma="http://www.w3.org/2003/04/emma" version="1.0">
              <emma:interpretation id="{99B1F390-FF3C-4009-8807-8BA282557051}" emma:medium="tactile" emma:mode="ink">
                <msink:context xmlns:msink="http://schemas.microsoft.com/ink/2010/main" type="inkWord" rotatedBoundingBox="20637,8100 22729,7889 22821,8792 20728,9003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81843.3131">20132 2278 0,'0'0'15,"-31"31"1,31-31-16,-63 0 15,32 31-15,31-31 16,-32 32 0,1-32-1,0 31-15,31-31 16,0 31-16,0-31 15,0 0 1,31 32 0,0-32-16,1 0 15,-32 31-15,31 1 16,32-32-16,-63 31 15,31 0 1,32-31-16,-63 32 16,31-1-16,-31 0 15,0 1-15,0-1 16,0-31-16,-31 31 15,0-31-15,-1 32 16,1-32-16,0 0 16,62 0-1,-94 0-15</inkml:trace>
          <inkml:trace contextRef="#ctx0" brushRef="#br0" timeOffset="82059.3254">20509 2434 0,'0'32'16,"0"-1"-16,0-31 15,0 32-15,0 30 16,0-30-16,0-32 15,0 31-15,0-31 16,0 31 0,0-31-16</inkml:trace>
          <inkml:trace contextRef="#ctx0" brushRef="#br0" timeOffset="82187.3327">20665 2403 0,'32'31'15,"-32"-31"-15</inkml:trace>
          <inkml:trace contextRef="#ctx0" brushRef="#br0" timeOffset="82551.3536">20885 2623 0,'0'31'31,"0"-31"-15,0 0-16,0 31 16,0-31-16,0 32 15,31-64 16,-31 32-31,32-31 16,-1 31-16,0-31 16,1-1-16,-32 32 15,31 0 1,-31 0-16,0 32 15,31-32-15,-31 31 16,0 0 0,0 1-16,32 30 15,-1-30-15,0-32 16</inkml:trace>
          <inkml:trace contextRef="#ctx0" brushRef="#br0" timeOffset="82925.375">21857 1964 0,'0'0'16,"-31"31"-16,-63 158 46,-1 93-46,64-157 0,0-31 16,62 0-16,0-31 16,1-32-16,187-31 46,-156-62-30,-32-32-16,1 0 16,-32 0-1,0-32-15,0 32 16,-126-31 46,158 187-62,-126 1 0,62 0 0</inkml:trace>
          <inkml:trace contextRef="#ctx0" brushRef="#br0" timeOffset="83167.3888">22014 2529 0,'-32'0'0,"1"0"15,0 0-15,-1 0 16,-124 31 78,124-31-79,-31 0-15</inkml:trace>
        </inkml:traceGroup>
        <inkml:traceGroup>
          <inkml:annotationXML>
            <emma:emma xmlns:emma="http://www.w3.org/2003/04/emma" version="1.0">
              <emma:interpretation id="{8E2916AE-C56B-484E-94E1-1968CF839497}" emma:medium="tactile" emma:mode="ink">
                <msink:context xmlns:msink="http://schemas.microsoft.com/ink/2010/main" type="inkWord" rotatedBoundingBox="23954,8316 24454,8266 24489,8617 23990,8667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84756.468">23644 2685 0,'0'0'31,"-31"0"-15,31 0-16,-31 0 15,-32 0-15,-31 0 16,31 32-16,-31-32 15,63 0 1,62 0-16,-62-32 16</inkml:trace>
          <inkml:trace contextRef="#ctx0" brushRef="#br0" timeOffset="84941.4786">23707 2372 0,'-31'0'16,"-1"0"-16,1 0 15,-63 0-15,31 0 16,1 31-16,-1-31 16,0 0-16,63 0 15,0-31-15</inkml:trace>
        </inkml:traceGroup>
        <inkml:traceGroup>
          <inkml:annotationXML>
            <emma:emma xmlns:emma="http://www.w3.org/2003/04/emma" version="1.0">
              <emma:interpretation id="{1A249BCE-B73D-416D-908F-101B36A52F4F}" emma:medium="tactile" emma:mode="ink">
                <msink:context xmlns:msink="http://schemas.microsoft.com/ink/2010/main" type="inkWord" rotatedBoundingBox="25017,7412 27312,7181 27444,8480 25149,8712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85530.5072">24334 1964 0,'0'0'16,"32"31"-16,-32 1 15,0 62-15,0 0 16,0-31 0,0 31-16,0-63 15,0 0-15,0 1 16,31-64-1,0-30 1,1-1 0,-1 0-16,32-31 15,-32 32-15,32-1 16,-32 31-16,1 32 15,-1 0-15,-31 32 16,31-1-16,-31 32 16,32 62 15,-32-62-31,0-32 15,0-31-15,31 0 32,0-62-32,1 30 15,-1-30 1,0-1-16,1 32 15,-1-1 1,0 32 15,1 126-15,-32-95-16,0 32 0,0-1 15,0-62-15</inkml:trace>
          <inkml:trace contextRef="#ctx0" brushRef="#br0" timeOffset="85726.5184">25620 2215 0,'0'31'16,"0"1"-16,0 30 15,-31 1-15,31 0 16,0-32-16,0 32 16,0-32-1,0 1-15,0-1 16,0-31-16</inkml:trace>
          <inkml:trace contextRef="#ctx0" brushRef="#br0" timeOffset="86209.5394">26028 1933 0,'0'0'16,"31"31"-16,0 0 15,-31 1-15,0 62 16,-31-31-1,-32 125 1,32-126-16,0 1 16,31-31-1,-32-1-15,64-31 16,-1-63-1,0 32-15,32-32 16,0-31 0,-1-31-16,32 31 15,-31-1-15,-31 64 16,-32-32-1,0 63-15,0 0 16,-63 32 0,31-1-1,-30 32-15,30 0 0,1-1 16,0 32-16,62-31 15,-31-32-15,31 32 16,32-32-16,0 1 16,0-32-16,31 0 15,31 0 1,-94-32-16</inkml:trace>
          <inkml:trace contextRef="#ctx0" brushRef="#br0" timeOffset="86490.5521">25996 1368 0,'0'0'0,"0"32"15,0-32 32,-31-32-31,31 32-1,0 0 1,0-31 0,63 31-16,-32 0 15</inkml:trace>
          <inkml:trace contextRef="#ctx0" brushRef="#br0" timeOffset="86743.5604">26529 1306 0,'-31'0'16,"31"31"-16,-31-31 15,-1 0 1,32 0-16,-31 31 15,62-62 17,1 0-17,-1-1-15,32 1 0,-63 31 16</inkml:trace>
        </inkml:traceGroup>
      </inkml:traceGroup>
    </inkml:traceGroup>
  </inkml:traceGroup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5:50.629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3BA11316-D824-41FE-AA5B-7A023E79E29A}" emma:medium="tactile" emma:mode="ink">
          <msink:context xmlns:msink="http://schemas.microsoft.com/ink/2010/main" type="writingRegion" rotatedBoundingBox="1531,4001 30100,1840 31056,14471 2487,16632"/>
        </emma:interpretation>
      </emma:emma>
    </inkml:annotationXML>
    <inkml:traceGroup>
      <inkml:annotationXML>
        <emma:emma xmlns:emma="http://www.w3.org/2003/04/emma" version="1.0">
          <emma:interpretation id="{A0E03C0E-E049-4208-B41D-B6BD10FE3B76}" emma:medium="tactile" emma:mode="ink">
            <msink:context xmlns:msink="http://schemas.microsoft.com/ink/2010/main" type="paragraph" rotatedBoundingBox="1534,3991 26662,2203 26840,4710 1713,649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DC889E2-8D98-426D-A291-7745C7DA30F8}" emma:medium="tactile" emma:mode="ink">
              <msink:context xmlns:msink="http://schemas.microsoft.com/ink/2010/main" type="line" rotatedBoundingBox="1534,3991 26662,2203 26840,4710 1713,6497"/>
            </emma:interpretation>
          </emma:emma>
        </inkml:annotationXML>
        <inkml:traceGroup>
          <inkml:annotationXML>
            <emma:emma xmlns:emma="http://www.w3.org/2003/04/emma" version="1.0">
              <emma:interpretation id="{840C33F8-ADA2-4C03-A35E-872912A99EDB}" emma:medium="tactile" emma:mode="ink">
                <msink:context xmlns:msink="http://schemas.microsoft.com/ink/2010/main" type="inkWord" rotatedBoundingBox="1534,3991 5182,3731 5360,6238 1713,6497"/>
              </emma:interpretation>
              <emma:one-of disjunction-type="recognition" id="oneOf0">
                <emma:interpretation id="interp0" emma:lang="" emma:confidence="0">
                  <emma:literal>Palm,</emma:literal>
                </emma:interpretation>
                <emma:interpretation id="interp1" emma:lang="" emma:confidence="0">
                  <emma:literal>Palm.</emma:literal>
                </emma:interpretation>
                <emma:interpretation id="interp2" emma:lang="" emma:confidence="0">
                  <emma:literal>Palm</emma:literal>
                </emma:interpretation>
                <emma:interpretation id="interp3" emma:lang="" emma:confidence="0">
                  <emma:literal>Pima</emma:literal>
                </emma:interpretation>
                <emma:interpretation id="interp4" emma:lang="" emma:confidence="0">
                  <emma:literal>Pime</emma:literal>
                </emma:interpretation>
              </emma:one-of>
            </emma:emma>
          </inkml:annotationXML>
          <inkml:trace contextRef="#ctx0" brushRef="#br0">1474 3501 0,'0'31'93,"0"0"-93,0 1 16,32-1-16,-32 32 15,0 31 1,0 0-16,31 0 16,-31 31-16,0-62 15,31 0-15,-31 0 16,0-32-16,0 0 15,32 1-15,-32-1 16,-32-62 46</inkml:trace>
          <inkml:trace contextRef="#ctx0" brushRef="#br0" timeOffset="1">1474 3313 0,'0'0'0,"32"-32"16,-32-31-16,31 32 16,32 0-1,-1-32-15,1 63 31,63-31-31,-64 62 0,-30 0 16,30 32-16,-30-32 16,-32 32-16,0 0 15,0-32-15,-32 1 16,1 30-16,0-30 15,-32-32 1,-31 31-16,-63 0 31,94-31-31,-31 0 31,94 0-31,32 0 0</inkml:trace>
          <inkml:trace contextRef="#ctx0" brushRef="#br0" timeOffset="2">3074 3940 0,'0'0'15,"-32"0"-15,-31 31 16,1-31-16,-1 0 16,-31 31-16,0-31 15,0 32-15,31-32 16,32 0-1,-1 0-15,32-94 16</inkml:trace>
          <inkml:trace contextRef="#ctx0" brushRef="#br0" timeOffset="3">2823 3563 0,'0'32'0,"0"-32"16,0 62-16,0-30 15,0 31 1,31 31-16,-31 0 16,0 31-16,31-62 15,-31 0-15,32-1 16,-32-30-16,0-32 15,0 31-15,0-31 16,0-63 374</inkml:trace>
          <inkml:trace contextRef="#ctx0" brushRef="#br1" timeOffset="4">3918 3578 0,'0'0'47,"0"63"-47,31 125 62,1 32-46,30-503 31,-30 189-32,93 0 63,-31 376-62,-94-250 15,0-32-31,0-32 16,0-30-1,32-1-15,-32 0 16,31 1 0,-31 30-16,31 1 15,-31 0-15,32 62 16,-1-31-1,-31 31-15,32 32 16,-1 31 0,0 0-1,1-63 1,-32 32-1,0-63-15,31 32 16,-31-95-16</inkml:trace>
          <inkml:trace contextRef="#ctx0" brushRef="#br1" timeOffset="5">4953 3672 0,'31'0'0,"1"32"0,-32-32 16,31 31-16,0 0 16,-31 1-1,0 30-15,0-30 16,0 31-16,0-32 15,0 0-15,0 1 16,0-32 0,0 31-1,32-31-15,-1 31 31,0-93-31</inkml:trace>
          <inkml:trace contextRef="#ctx0" brushRef="#br0" timeOffset="32">3889 2529 0,'0'0'31,"-32"0"-31,32 0 16,-31 0-16,0 0 16,-32 0-16,0 31 15,-31 0-15,0 1 16,31-1-16,1-31 15,30 31 1,32-31-16,0 0 62,32 0-46,-32 32-16,31-1 16,-31 32-16,0-1 15,31 64-15,-31-1 16,0 32-1,0-31-15,32-32 16,-32 31-16,31 1 16,1-32-16,-32 31 15,31 0-15,32-30 16,-32-33-16,0 32 15,-31-31 1,32 0-16,-32 31 16,31-31-16,-31 31 15,0-32-15,0 1 16,0-32-16,0 32 15,0-32-15,0 1 16,0-32-16,0 31 16,31-31 15,-31 0-16,32 0-15,-1 0 16,32 0 0,0-31-16,62-1 15,32-30-15</inkml:trace>
        </inkml:traceGroup>
        <inkml:traceGroup>
          <inkml:annotationXML>
            <emma:emma xmlns:emma="http://www.w3.org/2003/04/emma" version="1.0">
              <emma:interpretation id="{18C02ECB-4C39-4FA9-8AF6-E62459CC221F}" emma:medium="tactile" emma:mode="ink">
                <msink:context xmlns:msink="http://schemas.microsoft.com/ink/2010/main" type="inkWord" rotatedBoundingBox="5867,3969 8792,3761 8919,5542 5993,5750"/>
              </emma:interpretation>
              <emma:one-of disjunction-type="recognition" id="oneOf1">
                <emma:interpretation id="interp5" emma:lang="" emma:confidence="0">
                  <emma:literal>lion-miso-miso]</emma:literal>
                </emma:interpretation>
                <emma:interpretation id="interp6" emma:lang="" emma:confidence="0">
                  <emma:literal>knot-miso-miso]</emma:literal>
                </emma:interpretation>
                <emma:interpretation id="interp7" emma:lang="" emma:confidence="0">
                  <emma:literal>knot-miso-micro]</emma:literal>
                </emma:interpretation>
                <emma:interpretation id="interp8" emma:lang="" emma:confidence="0">
                  <emma:literal>bio-miso-miso]</emma:literal>
                </emma:interpretation>
                <emma:interpretation id="interp9" emma:lang="" emma:confidence="0">
                  <emma:literal>knit-miso-miso]</emma:literal>
                </emma:interpretation>
              </emma:one-of>
            </emma:emma>
          </inkml:annotationXML>
          <inkml:trace contextRef="#ctx0" brushRef="#br1" timeOffset="6">5800 3484 0,'31'0'0,"0"-31"16,32-1-16,0 1 16,31-32-1,-32 1-15,1-32 16,-31 0-16,-1-1 15,-31-30-15,0 31 16,0 31-16,-31 32 16,31-1-16,-126 64 31,95 31-16,-32 62-15,0 157 32,63-188-32,0-31 15,32 0-15,-1-32 16,32 63-1,-32-62-15,0-1 16,64 0 0,-127-31-1</inkml:trace>
          <inkml:trace contextRef="#ctx0" brushRef="#br1" timeOffset="7">6583 3421 0,'-62'63'0,"-1"-31"16,0-1-16,-93 94 15,-95 95 48,219-252-63</inkml:trace>
          <inkml:trace contextRef="#ctx0" brushRef="#br1" timeOffset="8">6364 3986 0,'0'0'31,"94"0"0,-63 31-31,-31-31 16,32 32-16,-32 30 15,-32 64 17,1-95-32,31 0 15,0 1-15,31-1 16,1 1-16,156-32 62,-94-32-46,126-125-16</inkml:trace>
          <inkml:trace contextRef="#ctx0" brushRef="#br1" timeOffset="9">7336 3359 0,'-31'0'16,"-1"31"-1,-93 220 17,94-126-32,-1-31 0,95 63 31,-32-125-16,32-32 1,-32 0-16,32-32 16,31-30-1,-62-1-15,-1-31 16,-31 0-16,-31 0 15,-1 31 1,32 32-16,-31-1 16,-1 1-16,32 31 15,-31 0-15,-32 31 16,63 1-16</inkml:trace>
          <inkml:trace contextRef="#ctx0" brushRef="#br1" timeOffset="10">7399 3641 0,'-32'0'0,"1"0"31,0 0-31,-1 0 0,1 0 15,0-31 1</inkml:trace>
          <inkml:trace contextRef="#ctx0" brushRef="#br1" timeOffset="11">7462 3014 0,'0'0'0,"0"0"16,-32 0 31</inkml:trace>
          <inkml:trace contextRef="#ctx0" brushRef="#br1" timeOffset="12">7806 2732 0,'32'0'0,"-1"0"16,-31-32-16,32 32 31,30 32-16,-30 62 1,-32-32-16,-32-30 16,1 30-1,31-62-15,0 32 16,0-32-1,31 31-15,95-62 32,-32 31-32</inkml:trace>
          <inkml:trace contextRef="#ctx0" brushRef="#br1" timeOffset="13">8371 3610 0,'31'-32'15,"1"32"1,30 0-16,1 0 0,0 0 31,31 0-31,-63 0 16</inkml:trace>
        </inkml:traceGroup>
        <inkml:traceGroup>
          <inkml:annotationXML>
            <emma:emma xmlns:emma="http://www.w3.org/2003/04/emma" version="1.0">
              <emma:interpretation id="{EC96EC76-6D7C-4011-8181-41E4433923AF}" emma:medium="tactile" emma:mode="ink">
                <msink:context xmlns:msink="http://schemas.microsoft.com/ink/2010/main" type="inkWord" rotatedBoundingBox="9286,3922 12704,3679 12789,4871 9371,5114"/>
              </emma:interpretation>
            </emma:emma>
          </inkml:annotationXML>
          <inkml:trace contextRef="#ctx0" brushRef="#br1" timeOffset="14">9218 3171 0,'31'31'16,"-31"32"15,-31 62-15,31-94-16,0-62 78,125-126-47,-31 63-16,-63 94 1,-31 0-16,32 32 16,-32 30-1,0-30-15,0-1 16,0 0-16,0 1 15,0-32 1,31 0 0,-31-32-1,63 1-15,-32 0 16,1-1-16,-1 1 15,63-32 1,-63 63 0,-31 0-16,32 0 0,-32 32 15,0-1-15,0 0 16,0 1-1,0 62 1,0-63 0,0-31-1</inkml:trace>
          <inkml:trace contextRef="#ctx0" brushRef="#br1" timeOffset="15">10284 3327 0,'0'0'15,"0"0"1,31 0-16,-31 32 15,0-32-15,0 62 32,0-30-32,-31 31 0,31-32 15,-32 32 16,64-32-31,-32 0 0,0 1 16,31-32-16,0 31 16,32-31-16</inkml:trace>
          <inkml:trace contextRef="#ctx0" brushRef="#br1" timeOffset="16">10942 2982 0,'32'32'16,"-1"-1"15,-31 32-31,0-32 0,-31 32 16,-1 0-16,1-32 15,0 32 1,-1-32-16,32 0 15,-31-31-15,62 0 32,-31 0-32,94-62 31,-31-1-31,0 32 15,-1-32-15,-30 0 16,30 1 0,-62-1-16,32 31 15,-32 32-15,-32 0 31,1 63-15,0-31 0,-1-1-16,32 32 15,-31-32 1,31 0-16,63 63 31,-63-62-15,31-32-16,0 0 15,1-32 1,-32-30-1</inkml:trace>
          <inkml:trace contextRef="#ctx0" brushRef="#br1" timeOffset="17">11162 2512 0,'0'0'47,"0"0"31,31-31-62,-31 31-16,0 0 15</inkml:trace>
          <inkml:trace contextRef="#ctx0" brushRef="#br1" timeOffset="18">11444 2512 0,'0'-31'31,"0"31"16</inkml:trace>
          <inkml:trace contextRef="#ctx0" brushRef="#br1" timeOffset="19">12197 2826 0,'0'0'0,"-63"31"31,32-31-31,-32 31 0,31-31 16,1 32-16,0-1 15,-1-31 1,32 0-16,-31 31 15,62-31 1,-31 0 0,345 95 46,-313-64-46,-1 0-16,-31 1 15,31-1-15,-31-31 16,-31 31-1,-63 32 17,157-63 14,-126-31-30,32-1-16</inkml:trace>
          <inkml:trace contextRef="#ctx0" brushRef="#br1" timeOffset="20">12604 2982 0,'0'0'0,"0"32"0,0-1 15,0 1-15,0-1 16,0 0 0,32 1-1,-32-32-15</inkml:trace>
        </inkml:traceGroup>
        <inkml:traceGroup>
          <inkml:annotationXML>
            <emma:emma xmlns:emma="http://www.w3.org/2003/04/emma" version="1.0">
              <emma:interpretation id="{721B1FC6-6136-421D-ACDF-CEDF9688E7CB}" emma:medium="tactile" emma:mode="ink">
                <msink:context xmlns:msink="http://schemas.microsoft.com/ink/2010/main" type="inkWord" rotatedBoundingBox="13191,3887 14096,3823 14148,4545 13243,4610"/>
              </emma:interpretation>
            </emma:emma>
          </inkml:annotationXML>
          <inkml:trace contextRef="#ctx0" brushRef="#br1" timeOffset="21">13106 2982 0,'0'32'31,"0"-32"-15,0 31-16,0 1 15,0-1 1,0 0-16,31-31 0,1 32 15,-32-1 1,31-31-16,-31 0 16,31 0-16</inkml:trace>
          <inkml:trace contextRef="#ctx0" brushRef="#br1" timeOffset="22">13733 2543 0,'0'32'16,"-63"93"-1,1-31 1,-1 32-16,32-1 0,31-31 15,0-31 1,31 0 0,220-63 30,-188-32-46,-1-62 16,-30 0-16,-1 0 16,-31 0-1,0 0-15,0 63 16,0-1-16,-31 32 15,-1 32 1,-30-1-16</inkml:trace>
          <inkml:trace contextRef="#ctx0" brushRef="#br1" timeOffset="23">13953 2920 0,'-32'0'0,"-62"0"31,-31 31-15,62-31 31,32 31-47,31-31 0</inkml:trace>
        </inkml:traceGroup>
        <inkml:traceGroup>
          <inkml:annotationXML>
            <emma:emma xmlns:emma="http://www.w3.org/2003/04/emma" version="1.0">
              <emma:interpretation id="{81DD760D-F3E0-4BFA-8905-0FCAA3293625}" emma:medium="tactile" emma:mode="ink">
                <msink:context xmlns:msink="http://schemas.microsoft.com/ink/2010/main" type="inkWord" rotatedBoundingBox="14705,3971 17024,3806 17083,4631 14763,4796"/>
              </emma:interpretation>
            </emma:emma>
          </inkml:annotationXML>
          <inkml:trace contextRef="#ctx0" brushRef="#br1" timeOffset="24">15050 3045 0,'-31'0'0,"31"32"16,-63-32-16,32 0 16,-32 0-16,32 0 15,-157 31 32,156-31-47</inkml:trace>
          <inkml:trace contextRef="#ctx0" brushRef="#br1" timeOffset="25">14956 3233 0,'0'-219'0,"0"250"0,0 32 16,0-32-16,0 32 15,0-32-15,0 1 16,31-1 0,32-31-1,-94 0 1</inkml:trace>
          <inkml:trace contextRef="#ctx0" brushRef="#br1" timeOffset="26">15583 2700 0,'0'32'16,"0"250"46,0-314-46,32-156 31,-1 126-47,32-1 15,-32 31 1,32 1-16,-32 31 0,0 0 15,1 31-15,-32 1 16,0 156 31,0-188 0,0-31-47,31-1 15,1 1-15,-1-32 16,32 32-16,31-32 15,-63 32 1,0 31-16,1 0 16,-32 31-16,-32 63 31,32-31-16,0-32-15</inkml:trace>
          <inkml:trace contextRef="#ctx0" brushRef="#br1" timeOffset="27">16681 2700 0,'0'-63'0,"-32"63"16,-124 63 30,156-31-46,0 30 16,0-30-16,0-32 16,62 0 15,1-32-31,0 1 0,-32 0 15,32-32-15,-32 31 16,1 1-16,-1-32 16,-31 63-1,0-31-15,31 31 16,-31 31-1,0 63 1,0-31-16,0 31 16,0 0-16,-31 0 15,0 1-15,-1-33 16,1 1-16,-1 0 31,-93 31-15,62-94-1,32 0 1,-32-32-1</inkml:trace>
        </inkml:traceGroup>
        <inkml:traceGroup>
          <inkml:annotationXML>
            <emma:emma xmlns:emma="http://www.w3.org/2003/04/emma" version="1.0">
              <emma:interpretation id="{308839C0-B2DF-4B39-8D5D-9993F6806066}" emma:medium="tactile" emma:mode="ink">
                <msink:context xmlns:msink="http://schemas.microsoft.com/ink/2010/main" type="inkWord" rotatedBoundingBox="17504,3242 22089,2916 22220,4751 17634,5078"/>
              </emma:interpretation>
              <emma:one-of disjunction-type="recognition" id="oneOf2">
                <emma:interpretation id="interp10" emma:lang="" emma:confidence="0">
                  <emma:literal>sit</emma:literal>
                </emma:interpretation>
                <emma:interpretation id="interp11" emma:lang="" emma:confidence="0">
                  <emma:literal>send</emma:literal>
                </emma:interpretation>
                <emma:interpretation id="interp12" emma:lang="" emma:confidence="0">
                  <emma:literal>Sit</emma:literal>
                </emma:interpretation>
                <emma:interpretation id="interp13" emma:lang="" emma:confidence="0">
                  <emma:literal>Send</emma:literal>
                </emma:interpretation>
                <emma:interpretation id="interp14" emma:lang="" emma:confidence="0">
                  <emma:literal>bit</emma:literal>
                </emma:interpretation>
              </emma:one-of>
            </emma:emma>
          </inkml:annotationXML>
          <inkml:trace contextRef="#ctx0" brushRef="#br0" timeOffset="33">20132 2278 0,'0'0'15,"-31"31"1,31-31-16,-63 0 15,32 31-15,31-31 16,-32 32 0,1-32-1,0 31-15,31-31 16,0 31-16,0-31 15,0 0 1,31 32 0,0-32-16,1 0 15,-32 31-15,31 1 16,32-32-16,-63 31 15,31 0 1,32-31-16,-63 32 16,31-1-16,-31 0 15,0 1-15,0-1 16,0-31-16,-31 31 15,0-31-15,-1 32 16,1-32-16,0 0 16,62 0-1,-94 0-15</inkml:trace>
          <inkml:trace contextRef="#ctx0" brushRef="#br0" timeOffset="34">20509 2434 0,'0'32'16,"0"-1"-16,0-31 15,0 32-15,0 30 16,0-30-16,0-32 15,0 31-15,0-31 16,0 31 0,0-31-16</inkml:trace>
          <inkml:trace contextRef="#ctx0" brushRef="#br0" timeOffset="35">20665 2403 0,'32'31'15,"-32"-31"-15</inkml:trace>
          <inkml:trace contextRef="#ctx0" brushRef="#br0" timeOffset="36">20885 2623 0,'0'31'31,"0"-31"-15,0 0-16,0 31 16,0-31-16,0 32 15,31-64 16,-31 32-31,32-31 16,-1 31-16,0-31 16,1-1-16,-32 32 15,31 0 1,-31 0-16,0 32 15,31-32-15,-31 31 16,0 0 0,0 1-16,32 30 15,-1-30-15,0-32 16</inkml:trace>
          <inkml:trace contextRef="#ctx0" brushRef="#br0" timeOffset="37">21857 1964 0,'0'0'16,"-31"31"-16,-63 158 46,-1 93-46,64-157 0,0-31 16,62 0-16,0-31 16,1-32-16,187-31 46,-156-62-30,-32-32-16,1 0 16,-32 0-1,0-32-15,0 32 16,-126-31 46,158 187-62,-126 1 0,62 0 0</inkml:trace>
          <inkml:trace contextRef="#ctx0" brushRef="#br0" timeOffset="38">22014 2529 0,'-32'0'0,"1"0"15,0 0-15,-1 0 16,-124 31 78,124-31-79,-31 0-15</inkml:trace>
          <inkml:trace contextRef="#ctx0" brushRef="#br1" timeOffset="28">17778 2230 0,'-31'31'0,"-189"157"31,158-125-15,30 31-1,32 0-15,63 94 31,0-125-31,31-32 16,-31-31 0,31 0-16,-32-31 15,1 0-15,0-32 16,-32 0-1,1-188 48,-1 283-32,0-32-15,1 31-1,-1-31-15,0 31 16,1 1-16,-1 31 15,-31-32-15,0 32 16,-31 62 0,-1-94-16,1 32 15,-32-31-15,32-32 16,0 31-16,62-31 15,-94-31 1</inkml:trace>
          <inkml:trace contextRef="#ctx0" brushRef="#br1" timeOffset="29">18813 2261 0,'-94'32'0,"31"30"16,-31 32-16,63-31 0,0 31 15,125 282 48,125-438-32,-125-95-16,-94 63-15,0-32 32,0 1-17,0 94-15,0 31 16,-31 0-16,-32 31 15</inkml:trace>
          <inkml:trace contextRef="#ctx0" brushRef="#br1" timeOffset="30">18782 2606 0,'-32'0'0,"1"-31"0,0 31 15,-1 0-15,1 0 16,-32-32-1,32 64 1,31-32 0</inkml:trace>
          <inkml:trace contextRef="#ctx0" brushRef="#br0" timeOffset="31">18878 1839 0,'0'0'15,"31"0"1,1 0-1,30 0-15,32 0 16,1 0-16,-33 0 16,1 0-16,0 0 15,-32 31-15,0 0 16,-31-31-16,0 32 15,-31-1-15,31 0 16,-31 32 0,-1-31-16,32-1 15,0 32-15,0-1 16,0 1-16,0 31 15,0 0-15,0-31 16,0 31-16,0 31 16,0 1-16,-31-1 15,31 1 1,0-32-16,0 0 15,0 0-15,0-31 16,0-32 0,-31 0-16,31 32 15,-32-63-15,32 31 16,-31-31-16,-32 0 15,32 0 1,-95 0 0,95-31-16</inkml:trace>
        </inkml:traceGroup>
        <inkml:traceGroup>
          <inkml:annotationXML>
            <emma:emma xmlns:emma="http://www.w3.org/2003/04/emma" version="1.0">
              <emma:interpretation id="{827DD7A8-1E3C-4645-9504-BE0311855043}" emma:medium="tactile" emma:mode="ink">
                <msink:context xmlns:msink="http://schemas.microsoft.com/ink/2010/main" type="inkWord" rotatedBoundingBox="23337,3672 23829,3637 23854,3987 23362,4022"/>
              </emma:interpretation>
              <emma:one-of disjunction-type="recognition" id="oneOf3">
                <emma:interpretation id="interp15" emma:lang="" emma:confidence="1">
                  <emma:literal>=</emma:literal>
                </emma:interpretation>
                <emma:interpretation id="interp16" emma:lang="" emma:confidence="0">
                  <emma:literal>I</emma:literal>
                </emma:interpretation>
                <emma:interpretation id="interp17" emma:lang="" emma:confidence="0">
                  <emma:literal>f</emma:literal>
                </emma:interpretation>
                <emma:interpretation id="interp18" emma:lang="" emma:confidence="0">
                  <emma:literal>C</emma:literal>
                </emma:interpretation>
                <emma:interpretation id="interp19" emma:lang="" emma:confidence="0">
                  <emma:literal>J</emma:literal>
                </emma:interpretation>
              </emma:one-of>
            </emma:emma>
          </inkml:annotationXML>
          <inkml:trace contextRef="#ctx0" brushRef="#br0" timeOffset="39">23644 2685 0,'0'0'31,"-31"0"-15,31 0-16,-31 0 15,-32 0-15,-31 0 16,31 32-16,-31-32 15,63 0 1,62 0-16,-62-32 16</inkml:trace>
          <inkml:trace contextRef="#ctx0" brushRef="#br0" timeOffset="40">23707 2372 0,'-31'0'16,"-1"0"-16,1 0 15,-63 0-15,31 0 16,1 31-16,-1-31 16,0 0-16,63 0 15,0-31-15</inkml:trace>
        </inkml:traceGroup>
        <inkml:traceGroup>
          <inkml:annotationXML>
            <emma:emma xmlns:emma="http://www.w3.org/2003/04/emma" version="1.0">
              <emma:interpretation id="{08ACE9D5-BAD3-4BB1-BCF3-30856B744F10}" emma:medium="tactile" emma:mode="ink">
                <msink:context xmlns:msink="http://schemas.microsoft.com/ink/2010/main" type="inkWord" rotatedBoundingBox="24415,2701 26686,2540 26780,3875 24510,4036"/>
              </emma:interpretation>
              <emma:one-of disjunction-type="recognition" id="oneOf4">
                <emma:interpretation id="interp20" emma:lang="" emma:confidence="0">
                  <emma:literal>mine</emma:literal>
                </emma:interpretation>
                <emma:interpretation id="interp21" emma:lang="" emma:confidence="0">
                  <emma:literal>mini</emma:literal>
                </emma:interpretation>
                <emma:interpretation id="interp22" emma:lang="" emma:confidence="0">
                  <emma:literal>mines</emma:literal>
                </emma:interpretation>
                <emma:interpretation id="interp23" emma:lang="" emma:confidence="0">
                  <emma:literal>mire</emma:literal>
                </emma:interpretation>
                <emma:interpretation id="interp24" emma:lang="" emma:confidence="0">
                  <emma:literal>mile</emma:literal>
                </emma:interpretation>
              </emma:one-of>
            </emma:emma>
          </inkml:annotationXML>
          <inkml:trace contextRef="#ctx0" brushRef="#br0" timeOffset="41">24334 1964 0,'0'0'16,"32"31"-16,-32 1 15,0 62-15,0 0 16,0-31 0,0 31-16,0-63 15,0 0-15,0 1 16,31-64-1,0-30 1,1-1 0,-1 0-16,32-31 15,-32 32-15,32-1 16,-32 31-16,1 32 15,-1 0-15,-31 32 16,31-1-16,-31 32 16,32 62 15,-32-62-31,0-32 15,0-31-15,31 0 32,0-62-32,1 30 15,-1-30 1,0-1-16,1 32 15,-1-1 1,0 32 15,1 126-15,-32-95-16,0 32 0,0-1 15,0-62-15</inkml:trace>
          <inkml:trace contextRef="#ctx0" brushRef="#br0" timeOffset="42">25620 2215 0,'0'31'16,"0"1"-16,0 30 15,-31 1-15,31 0 16,0-32-16,0 32 16,0-32-1,0 1-15,0-1 16,0-31-16</inkml:trace>
          <inkml:trace contextRef="#ctx0" brushRef="#br0" timeOffset="43">26028 1933 0,'0'0'16,"31"31"-16,0 0 15,-31 1-15,0 62 16,-31-31-1,-32 125 1,32-126-16,0 1 16,31-31-1,-32-1-15,64-31 16,-1-63-1,0 32-15,32-32 16,0-31 0,-1-31-16,32 31 15,-31-1-15,-31 64 16,-32-32-1,0 63-15,0 0 16,-63 32 0,31-1-1,-30 32-15,30 0 0,1-1 16,0 32-16,62-31 15,-31-32-15,31 32 16,32-32-16,0 1 16,0-32-16,31 0 15,31 0 1,-94-32-16</inkml:trace>
          <inkml:trace contextRef="#ctx0" brushRef="#br0" timeOffset="44">25996 1368 0,'0'0'0,"0"32"15,0-32 32,-31-32-31,31 32-1,0 0 1,0-31 0,63 31-16,-32 0 15</inkml:trace>
          <inkml:trace contextRef="#ctx0" brushRef="#br0" timeOffset="45">26529 1306 0,'-31'0'16,"31"31"-16,-31-31 15,-1 0 1,32 0-16,-31 31 15,62-62 17,1 0-17,-1-1-15,32 1 0,-63 31 16</inkml:trace>
        </inkml:traceGroup>
      </inkml:traceGroup>
    </inkml:traceGroup>
    <inkml:traceGroup>
      <inkml:annotationXML>
        <emma:emma xmlns:emma="http://www.w3.org/2003/04/emma" version="1.0">
          <emma:interpretation id="{D6EA6794-F89F-4B87-92AA-EACCD1270170}" emma:medium="tactile" emma:mode="ink">
            <msink:context xmlns:msink="http://schemas.microsoft.com/ink/2010/main" type="paragraph" rotatedBoundingBox="1980,7167 30341,5022 30503,7166 2142,931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A69C071-D4E6-403A-A427-C4CEB3719C27}" emma:medium="tactile" emma:mode="ink">
              <msink:context xmlns:msink="http://schemas.microsoft.com/ink/2010/main" type="line" rotatedBoundingBox="1980,7167 30341,5022 30503,7166 2142,9311"/>
            </emma:interpretation>
          </emma:emma>
        </inkml:annotationXML>
        <inkml:traceGroup>
          <inkml:annotationXML>
            <emma:emma xmlns:emma="http://www.w3.org/2003/04/emma" version="1.0">
              <emma:interpretation id="{2CC5A7FA-0A3F-4A58-875C-0FAEEDA37C64}" emma:medium="tactile" emma:mode="ink">
                <msink:context xmlns:msink="http://schemas.microsoft.com/ink/2010/main" type="inkWord" rotatedBoundingBox="2011,7575 2352,7549 2446,8780 2104,8805"/>
              </emma:interpretation>
              <emma:one-of disjunction-type="recognition" id="oneOf5">
                <emma:interpretation id="interp25" emma:lang="" emma:confidence="1">
                  <emma:literal/>
                </emma:interpretation>
              </emma:one-of>
            </emma:emma>
          </inkml:annotationXML>
          <inkml:trace contextRef="#ctx0" brushRef="#br0" timeOffset="11265.4312">2195 6292 0,'-31'0'16,"31"0"-16,-31-32 15,31 32-15,-32 32 16,1-1 0,0 32-16,-1-1 15,1 1 1,-1 62-16,32 1 15,0 31-15,0-32 16,32-31 0,-1-31-16,32 0 0,0-1 15,-32-30-15,32 30 16,-32-30-1,0-32-15,1 31 16,-32-31 0,-32 0-1,32 0-15</inkml:trace>
        </inkml:traceGroup>
        <inkml:traceGroup>
          <inkml:annotationXML>
            <emma:emma xmlns:emma="http://www.w3.org/2003/04/emma" version="1.0">
              <emma:interpretation id="{292CB092-762C-4E8B-8F76-0B35ABED0DCB}" emma:medium="tactile" emma:mode="ink">
                <msink:context xmlns:msink="http://schemas.microsoft.com/ink/2010/main" type="inkWord" rotatedBoundingBox="2941,7902 3926,7827 3984,8591 2998,8666"/>
              </emma:interpretation>
              <emma:one-of disjunction-type="recognition" id="oneOf6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0" timeOffset="12022.47">2822 6605 0,'0'31'15,"0"1"1,32 31-1,-32 31-15,0 0 16,0-32-16,0 1 16,0-32-16,0-31 15,0 32-15,0-64 16,0 32-1,0-31-15,0-32 16,31 1 0,-31-32-16,32 31 15,-1 0 1,-31 32-16,31-1 15,1 32-15,-1 32 16,0-1-16,1 1 16,-1 30-16,-31 1 15,31-32-15,-31 1 16,32-1-16,-32 0 0,0-31 15,0 0 32,0-31-47,31-32 16,-31 32-16,31-32 16,1 1-16,-32 30 15,31 32-15,1 0 16,-32 0-16,31 0 15,0 32 1,-31-1-16,32 32 16,-1-32-16,-31 0 15,31 32 1,-31-32-16,0 1 0,32-1 15,-32-31 1,0-31 0</inkml:trace>
          <inkml:trace contextRef="#ctx0" brushRef="#br0" timeOffset="12265.4817">3826 7013 0,'0'31'16,"0"32"-1,0-32 1,0 1-1,0-1-15,0 0 0,31 1 16,-31-32-16,0 31 16,0-31-16,0 0 15</inkml:trace>
        </inkml:traceGroup>
        <inkml:traceGroup>
          <inkml:annotationXML>
            <emma:emma xmlns:emma="http://www.w3.org/2003/04/emma" version="1.0">
              <emma:interpretation id="{C4D6205A-8121-4200-A4DB-DA544AB7EC04}" emma:medium="tactile" emma:mode="ink">
                <msink:context xmlns:msink="http://schemas.microsoft.com/ink/2010/main" type="inkWord" rotatedBoundingBox="4824,7971 7093,7799 7149,8529 4880,8700"/>
              </emma:interpretation>
              <emma:one-of disjunction-type="recognition" id="oneOf7">
                <emma:interpretation id="interp27" emma:lang="" emma:confidence="1">
                  <emma:literal/>
                </emma:interpretation>
              </emma:one-of>
            </emma:emma>
          </inkml:annotationXML>
          <inkml:trace contextRef="#ctx0" brushRef="#br0" timeOffset="15771.6036">5613 6605 0,'0'0'16,"0"0"-1,32 31-15,-32 1 16,31 31-16,-31 31 15,31 0-15,-31-32 16,0 1-16,32-32 16,-32 1-1,0-32-15,0 0 31,0-32-15,0-30-16,31-1 16,-31-31-16,31 0 15,1 31-15,-1 32 16,-31-1-16,32 32 15,-1 32-15,-31-1 16,31 32 0,-31 0-16,32-1 15,-32-30-15,0 30 16,31-30-16,-31-32 15,0 0 1,0-32 0,31 1-16,-31-32 15,32 1-15,-1-32 16,0 31-1,1 31-15,-32 1 16,31 31-16,1 0 16,-32 31-1,31 1-15,-31-1 16,31 32-16,-31-32 15,32 32-15,-32 0 16,31-32-16,-31 0 16,31 1-16,-31-1 15,0-31 1,63 0-16,-94 31 0</inkml:trace>
          <inkml:trace contextRef="#ctx0" brushRef="#br0" timeOffset="16105.6132">6836 6731 0,'0'0'15,"32"0"1,-1 0-16,-31 31 16,31-31-16,-31 31 15,0 1 1,0 30-1,0 1-15,0 0 16,0-1-16,0-30 16,0-1-16,0 1 15,0-1 1,32-31-16,-1 31 0,0-31 31</inkml:trace>
          <inkml:trace contextRef="#ctx0" brushRef="#br0" timeOffset="14794.5588">5143 6981 0,'0'0'31,"-31"0"-31,-1 32 15,1-32-15,0 0 16,-1 31-16,-31 0 16,32-31-16,0 32 15,-32-32 1,32 31-1,-1-31-15,32 0 16</inkml:trace>
          <inkml:trace contextRef="#ctx0" brushRef="#br0" timeOffset="15070.5735">4861 6793 0,'0'32'0,"0"-32"0,0 62 15,0-30-15,0 30 16,0 1-16,0 0 15,31 125 32,-31-157-47,0-31 16,0 32-16</inkml:trace>
        </inkml:traceGroup>
        <inkml:traceGroup>
          <inkml:annotationXML>
            <emma:emma xmlns:emma="http://www.w3.org/2003/04/emma" version="1.0">
              <emma:interpretation id="{51F269FC-425C-4C07-A8E1-2BCDB1D5F071}" emma:medium="tactile" emma:mode="ink">
                <msink:context xmlns:msink="http://schemas.microsoft.com/ink/2010/main" type="inkWord" rotatedBoundingBox="7624,7031 9968,6854 10055,7992 7710,8169"/>
              </emma:interpretation>
              <emma:one-of disjunction-type="recognition" id="oneOf8">
                <emma:interpretation id="interp28" emma:lang="" emma:confidence="1">
                  <emma:literal/>
                </emma:interpretation>
              </emma:one-of>
            </emma:emma>
          </inkml:annotationXML>
          <inkml:trace contextRef="#ctx0" brushRef="#br0" timeOffset="17057.6514">7777 6354 0,'0'32'16,"-31"-32"-1,-1 31 32,-93 63-47,94-94 16,31 0-16,0 0 62,31 0-62,32 0 16,-32 0-1,0 0 1,32 31-16,-32-31 16,1 0-1,-1 0-15,0 32 16,1-32-16,-32 0 15,0 31-15,31-31 16,-62 31-16,31 1 16,0-1-16,-32 1 15,1-1-15,31 0 16,-31 1-1,-1-32-15,32 31 16,-31-31-16,31 0 16</inkml:trace>
          <inkml:trace contextRef="#ctx0" brushRef="#br0" timeOffset="17300.6587">8091 6448 0,'0'0'16,"0"32"-16,0-1 16,0 0-16,0 95 31,0-95-16,62-31-15,-93 0 16</inkml:trace>
          <inkml:trace contextRef="#ctx0" brushRef="#br0" timeOffset="17394.664">8341 6354 0,'-31'0'0</inkml:trace>
          <inkml:trace contextRef="#ctx0" brushRef="#br0" timeOffset="17737.6809">8467 6511 0,'0'0'31,"0"31"-31,0-31 16,0 32-16,0-32 15,0 0 17,31 0-17,-31-32-15,32 1 16,-1 0-16,0 31 15,1 0-15,-1 0 16,-31 0 0,31 0-16,-31 31 15,32 0-15,-32 1 16,0-1-16,0-31 15</inkml:trace>
          <inkml:trace contextRef="#ctx0" brushRef="#br0" timeOffset="19722.757">8749 5696 0,'0'0'15,"0"0"16,32-32-31,-1 32 16,0-31-16,1 31 16,-32 0-16,31 0 15,0 0-15,-31 0 16,0 31-16,32-31 15,-126 189 63,125-95-46,0-63-32,32-31 15</inkml:trace>
          <inkml:trace contextRef="#ctx0" brushRef="#br0" timeOffset="20585.8064">9815 6386 0,'0'0'0,"-31"0"16,0 31-16,-32-31 15,0 0-15,0 0 16,1 0-1,30 0-15,-30 0 16,30 0-16,32 0 16,0 0-1</inkml:trace>
          <inkml:trace contextRef="#ctx0" brushRef="#br0" timeOffset="20289.7894">9596 6009 0,'-32'0'15,"1"0"1,31 32-16,-31-1 15,-1 32-15,32-1 16,-31 33 0,31-33-16,0 32 15,0-31 1,31 0-16,1-1 15,30-30-15,-30-1 16,31-31-16,-32 0 16,32 0-16,-32 0 15,0-31-15,1-1 16,-1-30-16,0 30 15,-31-30 1,0-1-16,-31 0 16,31 1-16,0-33 15,-31 64-15,31-32 16,-32 32-16,32 31 15,-31-31-15,0 31 16,-1 0-16,1 0 16,0 31-1,-1 0-15,1 1 16</inkml:trace>
        </inkml:traceGroup>
        <inkml:traceGroup>
          <inkml:annotationXML>
            <emma:emma xmlns:emma="http://www.w3.org/2003/04/emma" version="1.0">
              <emma:interpretation id="{DC047C8D-84E3-4EFF-A018-FC3E95D32620}" emma:medium="tactile" emma:mode="ink">
                <msink:context xmlns:msink="http://schemas.microsoft.com/ink/2010/main" type="inkWord" rotatedBoundingBox="10756,7023 10996,7005 11100,8389 10860,8407"/>
              </emma:interpretation>
              <emma:one-of disjunction-type="recognition" id="oneOf9">
                <emma:interpretation id="interp29" emma:lang="" emma:confidence="1">
                  <emma:literal/>
                </emma:interpretation>
              </emma:one-of>
            </emma:emma>
          </inkml:annotationXML>
          <inkml:trace contextRef="#ctx0" brushRef="#br0" timeOffset="22578.8551">10631 5727 0,'31'0'16,"32"31"-16,-32 1 15,0 62-15,32 31 16,-32 1 0,1-1-16,-32 1 15,0-1-15,0-31 16,-32 32-16,32-32 15,-31 0-15,31-32 16,-31 1-16,-1-32 16,32 1-16,0-32 15,-31 0 1,31-32 15</inkml:trace>
        </inkml:traceGroup>
        <inkml:traceGroup>
          <inkml:annotationXML>
            <emma:emma xmlns:emma="http://www.w3.org/2003/04/emma" version="1.0">
              <emma:interpretation id="{75C7009F-B69E-4A06-B6B8-3850E5DACF52}" emma:medium="tactile" emma:mode="ink">
                <msink:context xmlns:msink="http://schemas.microsoft.com/ink/2010/main" type="inkWord" rotatedBoundingBox="11575,6844 12103,6805 12193,7990 11665,8030"/>
              </emma:interpretation>
              <emma:one-of disjunction-type="recognition" id="oneOf10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0" timeOffset="23145.8875">11571 6135 0,'32'31'0,"-32"-31"15,31 63-15,-31-32 16,31 32-16,-31 0 15,-31-1 1,31 1-16,-31 0 16,31-1-16,-32 1 15,32-31-15,-31-32 16,62 0 15,-31-32-31,32-31 16,30 1-16,1-32 15,0 31 1,-32-31-16,32 31 15,-63 32-15,31-1 16,-31 32 15,-31 0-31,0 32 0,-1 31 16,-30-32-1,30 32-15,32-1 16,-31-30-16,31-1 16,31 0-16,-31 1 15,32-1-15,30 0 16,-30-31-16,-1 0 15,0 0 17,1-31-32</inkml:trace>
          <inkml:trace contextRef="#ctx0" brushRef="#br0" timeOffset="23467.8992">11571 5602 0,'0'0'16,"0"31"-16,0-31 15,-31 0-15,31 31 32,0-62 14,0 31-30,31-31-16,-31 31 0,32-63 16</inkml:trace>
          <inkml:trace contextRef="#ctx0" brushRef="#br0" timeOffset="23751.9094">11948 5539 0,'0'31'15,"0"-31"1,0 0-16,0 0 62,0-31-46,31 31-1,-31-31-15,0 31 16</inkml:trace>
        </inkml:traceGroup>
        <inkml:traceGroup>
          <inkml:annotationXML>
            <emma:emma xmlns:emma="http://www.w3.org/2003/04/emma" version="1.0">
              <emma:interpretation id="{724E0307-5374-43C5-8949-A0D1829E7498}" emma:medium="tactile" emma:mode="ink">
                <msink:context xmlns:msink="http://schemas.microsoft.com/ink/2010/main" type="inkWord" rotatedBoundingBox="13520,7442 14084,7399 14113,7772 13548,7814"/>
              </emma:interpretation>
              <emma:one-of disjunction-type="recognition" id="oneOf11">
                <emma:interpretation id="interp31" emma:lang="" emma:confidence="1">
                  <emma:literal/>
                </emma:interpretation>
              </emma:one-of>
            </emma:emma>
          </inkml:annotationXML>
          <inkml:trace contextRef="#ctx0" brushRef="#br0" timeOffset="25313.944">13986 6448 0,'-31'0'0,"31"0"16,-32 0-1,1 0-15,-32 0 0,0 32 32,1-32-32,-1 0 15,0 0-15,1 31 16,30-31-16,1 0 15,-1-31 1</inkml:trace>
          <inkml:trace contextRef="#ctx0" brushRef="#br0" timeOffset="25522.956">13955 6103 0,'-32'32'15,"-30"-32"-15,-1 0 16,0 0-16,0 0 47,-31 0-47,94 0 0</inkml:trace>
        </inkml:traceGroup>
        <inkml:traceGroup>
          <inkml:annotationXML>
            <emma:emma xmlns:emma="http://www.w3.org/2003/04/emma" version="1.0">
              <emma:interpretation id="{8E1A76A1-7416-4E07-A194-55E28DE2C64A}" emma:medium="tactile" emma:mode="ink">
                <msink:context xmlns:msink="http://schemas.microsoft.com/ink/2010/main" type="inkWord" rotatedBoundingBox="15336,6664 16772,6555 16863,7758 15427,7867"/>
              </emma:interpretation>
              <emma:one-of disjunction-type="recognition" id="oneOf12">
                <emma:interpretation id="interp32" emma:lang="" emma:confidence="1">
                  <emma:literal/>
                </emma:interpretation>
              </emma:one-of>
            </emma:emma>
          </inkml:annotationXML>
          <inkml:trace contextRef="#ctx0" brushRef="#br0" timeOffset="26154.9843">15272 5602 0,'0'0'31,"0"62"-15,0-30 0,0 62-16,0 0 15,0 0-15,0 0 16,0 0-1,31-31-15,-31 0 16,31-1 0,-31-30-16,0-32 15,0 31-15,0-62 31,0-1-31,-31 1 16</inkml:trace>
          <inkml:trace contextRef="#ctx0" brushRef="#br0" timeOffset="26409.9916">15334 5445 0,'32'0'0,"-32"-31"0,31-1 0,0 1 31,32 31-15,-32 0-16,32 31 16,-31-31-16,30 0 15,-30 32-15,-1-1 16,0 0-1,1 1 1,-64-1-16,32 0 0,-62 1 16,30-1-1,-62-31-15,63 31 0,-32-31 16,32 32-1,31-32-15,0 0 16</inkml:trace>
          <inkml:trace contextRef="#ctx0" brushRef="#br0" timeOffset="34181.4261">16714 6135 0,'-31'0'46,"31"0"-46,-32 0 16,1 0-16,0 31 16,-1-31-1,1 31-15,0-31 16,-1 32-1,-30-32-15,30 0 16,-31 0-16,32 0 16,0 0-16,-1 0 15,32 0-15,0-63 16</inkml:trace>
          <inkml:trace contextRef="#ctx0" brushRef="#br0" timeOffset="34553.4474">16432 5915 0,'0'32'62,"0"-1"-46,0 0-16,0 32 15,0 31-15,0-31 16,0 0 0,0-1-16,0-30 0,31 62 46,-31-94-46,32 0 47,-64 0-47</inkml:trace>
        </inkml:traceGroup>
        <inkml:traceGroup>
          <inkml:annotationXML>
            <emma:emma xmlns:emma="http://www.w3.org/2003/04/emma" version="1.0">
              <emma:interpretation id="{BA5A9D4F-DF29-44A3-ABBE-87AD3EDE6CF9}" emma:medium="tactile" emma:mode="ink">
                <msink:context xmlns:msink="http://schemas.microsoft.com/ink/2010/main" type="inkWord" rotatedBoundingBox="17305,6993 18382,6911 18440,7680 17363,7761"/>
              </emma:interpretation>
              <emma:one-of disjunction-type="recognition" id="oneOf13">
                <emma:interpretation id="interp33" emma:lang="" emma:confidence="1">
                  <emma:literal/>
                </emma:interpretation>
              </emma:one-of>
            </emma:emma>
          </inkml:annotationXML>
          <inkml:trace contextRef="#ctx0" brushRef="#br0" timeOffset="35297.4765">17184 5696 0,'0'31'16,"32"-31"0,-32 63-1,0 0-15,0 31 16,0-32-16,0 1 15,0 0 1,0-32-16,0-31 16,0-31 15,0-1-31,31-30 15,-31-1-15,32 0 16,-32 1 0,31 30-16,0 1 0,-31-1 15,94 95 16,-94 0-31,32-32 16,-32 32 0,0-32-16,31 1 15,-31-32 1,0 31-16,0-62 31,0 31-15,0-32-16,0-30 15,31 30-15,-31-30 0,32 30 16,-1 1-1,0-1-15,1 1 0,-1 31 16,63 126 46,-62-95-46,-32 0 0,31 32-1,-31-32-15,0 1 0,0-1 16,0-31-16,0 31 0,31-31 15,-62 0 1</inkml:trace>
          <inkml:trace contextRef="#ctx0" brushRef="#br0" timeOffset="36329.5038">18062 6072 0,'0'-31'16,"32"31"-16,-32-32 16,0 32-1,31 0-15,95 32 156,-158 281-140,32-313-16,0 0 15,32 32 1,-1-32 0,0-32-16</inkml:trace>
        </inkml:traceGroup>
        <inkml:traceGroup>
          <inkml:annotationXML>
            <emma:emma xmlns:emma="http://www.w3.org/2003/04/emma" version="1.0">
              <emma:interpretation id="{017507AB-F731-4F6A-923A-81474C0D3F47}" emma:medium="tactile" emma:mode="ink">
                <msink:context xmlns:msink="http://schemas.microsoft.com/ink/2010/main" type="inkWord" rotatedBoundingBox="18880,6207 19564,6155 19702,7983 19018,8035"/>
              </emma:interpretation>
              <emma:one-of disjunction-type="recognition" id="oneOf14">
                <emma:interpretation id="interp34" emma:lang="" emma:confidence="1">
                  <emma:literal/>
                </emma:interpretation>
              </emma:one-of>
            </emma:emma>
          </inkml:annotationXML>
          <inkml:trace contextRef="#ctx0" brushRef="#br0" timeOffset="36917.5374">18815 5696 0,'31'-32'15,"1"32"1,-1-31-16,1 0 16,30-1-1,-30 1-15,30 0 16,-30-32-16,-1 0 15,0-31-15,-31-31 16,0 31-16,32 31 16,-32 0-16,0 32 15,0-1 1,-32 32-16,32 0 15,-31 0-15,0 32 16,-1-1-16,1 32 16,0 31-16,-1-31 15,32 31 1,-31 63-16,31-95 15,31 1 1,-31 0-16,32-32 16,-32 32-16,31-32 15,-31 0 1,31 1-16,-31-1 15</inkml:trace>
          <inkml:trace contextRef="#ctx0" brushRef="#br0" timeOffset="37178.5518">19505 5727 0,'-31'0'0,"-32"31"15,0 1-15,-31-1 16,0 32-16,31-32 16,-31 1-1,32-1-15,-1 0 16,31-31-16,32 0 15,32 0 1,-32 0-16</inkml:trace>
          <inkml:trace contextRef="#ctx0" brushRef="#br0" timeOffset="37548.5662">19254 6292 0,'0'0'0,"31"0"16,-31-32-1,32 32-15,-1-31 0,1 31 16,-1 0-16,0 0 15,-31 0 1,32 31-16,-32 1 16,0-1-1,-32 32-15,1-32 16,0 32-1,-1-1-15,32-30 16,-31 30 0,62-30-16,-31-32 0,32 31 15,-1-31 1,94-31-16,-93-1 15</inkml:trace>
        </inkml:traceGroup>
        <inkml:traceGroup>
          <inkml:annotationXML>
            <emma:emma xmlns:emma="http://www.w3.org/2003/04/emma" version="1.0">
              <emma:interpretation id="{6E1122CB-92F1-44E0-A8E3-DBC65919CBF7}" emma:medium="tactile" emma:mode="ink">
                <msink:context xmlns:msink="http://schemas.microsoft.com/ink/2010/main" type="inkWord" rotatedBoundingBox="20068,5799 23105,5569 23213,6997 20176,7227"/>
              </emma:interpretation>
              <emma:one-of disjunction-type="recognition" id="oneOf15">
                <emma:interpretation id="interp35" emma:lang="" emma:confidence="1">
                  <emma:literal/>
                </emma:interpretation>
              </emma:one-of>
            </emma:emma>
          </inkml:annotationXML>
          <inkml:trace contextRef="#ctx0" brushRef="#br0" timeOffset="39754.6539">20759 4473 0,'0'-32'16,"32"32"-1,-32 0 1,31 0-16,0 0 16,1 0-16,-1 0 15,0 0-15,-31 32 16,0-32-16,0 31 15,0 0 1,-31 1-16,0-1 0,-1 1 16,32-32-16,0 31 15,0-31 1,0 31-1,32-31 1,-1 0-16,32 32 16</inkml:trace>
          <inkml:trace contextRef="#ctx0" brushRef="#br0" timeOffset="40364.6888">21324 5351 0,'-63'31'0,"32"1"0,31-32 16,-32 31-16,1 0 15,31-31-15,0 32 16,0-32 15,31 0-15,1 0-16,-1 0 15,-31 0-15,63 0 16,-63 31 0,31-31-16,0 31 15,1-31-15,-1 0 16,-31 32-16,0-1 15,-31-31 1,31 31-16,-32-31 16,1 32-16,0-32 15,31 31 1,-32-31-16,32 0 15,-31 0 1</inkml:trace>
          <inkml:trace contextRef="#ctx0" brushRef="#br0" timeOffset="38705.6084">20226 5194 0,'0'0'15,"0"0"17,-31 63-1,-32 94-31,32-63 15,-1 0-15,1 0 16,31-32-16,31 1 16,1 0-16,-1-32 0,0-31 15,1 0 1,31 0-1,-32-31-15,32-32 16,-1 32-16,-30-32 16,-32 0-1,31 1-15,-62-32 16,31 31-16,-32 0 15,1 0-15,0 32 16,31 0-16,-32 31 16,1 0-16,-32 31 46,32-62 1,-1 93-47</inkml:trace>
          <inkml:trace contextRef="#ctx0" brushRef="#br0" timeOffset="38862.6174">20414 5508 0,'-31'31'0,"0"-31"16,-1 31-16,-30-31 15,30 0 1,-31 0-16,32 0 16,31 0-16,-31 0 15,31-62-15</inkml:trace>
          <inkml:trace contextRef="#ctx0" brushRef="#br0" timeOffset="39148.6338">20383 4786 0,'0'0'47,"-31"32"-47,31-32 47,0-32-16,0 32-31,62 0 16,-62 0-1</inkml:trace>
          <inkml:trace contextRef="#ctx0" brushRef="#br0" timeOffset="40597.7021">21731 5382 0,'0'0'16,"0"32"-16,0-32 16,-31 31-16,31 0 15,0 1-15,0-32 16,0 31-1,0-94-15</inkml:trace>
          <inkml:trace contextRef="#ctx0" brushRef="#br0" timeOffset="40968.7189">21951 5445 0,'31'0'0,"-31"0"15,0 31 1,0 1-16,0-32 16,32 31-16,-32-31 31,0 0-16,0-31 1,0-1-16,31 32 16,-31-31-16,31 31 15,-31 0 1,0 0-16,32 0 15,-32 31-15,31-31 16,-31 32-16,0-1 16,31-31-16,-31 31 15,0-93 1</inkml:trace>
          <inkml:trace contextRef="#ctx0" brushRef="#br0" timeOffset="41356.7377">22547 4943 0,'0'0'31,"0"31"-15,-32 32-1,32 0-15,0 31 16,-31 0-16,31 0 16,31 0-16,-31-31 15,63 0-15,-32-32 16,1 0-1,30 1-15,1-32 16,0 0-16,0-32 16,-1 1-1,1-32-15,-32-31 16,-31 0-16,0-31 15,0 31 1,-31 31-16,0 32 16,-1-1-16,-30 32 15,-1 0-15,0 32 16,0-1-16</inkml:trace>
          <inkml:trace contextRef="#ctx0" brushRef="#br0" timeOffset="41573.7457">22923 5414 0,'-31'0'15,"-32"0"1,0 0-16,0 31 15,1-31-15,30 0 16,1 0 0,31 0-1,31-63-15</inkml:trace>
        </inkml:traceGroup>
        <inkml:traceGroup>
          <inkml:annotationXML>
            <emma:emma xmlns:emma="http://www.w3.org/2003/04/emma" version="1.0">
              <emma:interpretation id="{4785D245-7B00-4A69-AA76-7F536F11B369}" emma:medium="tactile" emma:mode="ink">
                <msink:context xmlns:msink="http://schemas.microsoft.com/ink/2010/main" type="inkWord" rotatedBoundingBox="23768,6409 25960,6244 26039,7288 23847,7454"/>
              </emma:interpretation>
              <emma:one-of disjunction-type="recognition" id="oneOf16">
                <emma:interpretation id="interp36" emma:lang="" emma:confidence="1">
                  <emma:literal/>
                </emma:interpretation>
              </emma:one-of>
            </emma:emma>
          </inkml:annotationXML>
          <inkml:trace contextRef="#ctx0" brushRef="#br0" timeOffset="45279.8388">24209 5445 0,'0'0'46,"-32"0"-30,1 31-16,0-31 16,-1 32-1,1-32-15,-32 0 16,0 31-16,1-31 15,-1 0-15,0 0 16,32 0-16,0 0 16</inkml:trace>
          <inkml:trace contextRef="#ctx0" brushRef="#br0" timeOffset="45657.8604">24052 5319 0,'0'32'15,"0"-1"-15,0-31 16,0 63-16,0-32 15,0 1-15,31-1 16,-31 0-16,0 1 16,0-1-1,32 0-15,-32 1 16,0-1-16,0-31 15,0 0 1</inkml:trace>
          <inkml:trace contextRef="#ctx0" brushRef="#br0" timeOffset="46169.8847">24648 5037 0,'0'32'16,"0"-1"-16,0 0 16,0 32-1,0 0-15,0 31 16,0-31-16,0-32 15,0 0-15,0 1 16,0-32-16,0 0 31,0-32-15,31 1-16,-31-32 15,31 0-15,1-31 16,30 32 0,-30 30-16,-1 1 15,1 31-15,-1 0 16,0 0-16,1 31 15,-1 32 1,-31-32-16,31 32 16,-31-32-16,0 1 15,32-1-15,-32-31 0,0 0 63,31-31-63,-31-1 15,31-30-15,1 30 16,-1 1-16,32 0 31,-32 31 0,-31 62-31,32-30 0,-32 30 16,0-30-1,0-1-15</inkml:trace>
          <inkml:trace contextRef="#ctx0" brushRef="#br0" timeOffset="46662.9006">25620 5257 0,'0'0'0,"-32"0"31,32 0-31,-31 0 16,0 31-16,-1 0 15,32 1-15,0 31 16,0-32-16,0-31 16,32 31-16,-1-31 15,0-31 1,32 31-16,-32-31 0,1-1 15,-1 1 1,1-1-16,-1 1 0,-31 0 16,31-1-1,-31 1-15,-31 62 47,31 1-31,31-1-16,-31 0 15,0 32-15,32-31 0,-32 30 16,0 1-1,0 0-15,0 31 16,0-32-16,-32 1 31,1 0-31,0 0 16,-32-32-16,31 0 15,-30-31-15,-1 0 0,0-31 16,32-94-16</inkml:trace>
        </inkml:traceGroup>
        <inkml:traceGroup>
          <inkml:annotationXML>
            <emma:emma xmlns:emma="http://www.w3.org/2003/04/emma" version="1.0">
              <emma:interpretation id="{234A5978-0811-45FE-A0EA-C45964234D13}" emma:medium="tactile" emma:mode="ink">
                <msink:context xmlns:msink="http://schemas.microsoft.com/ink/2010/main" type="inkWord" rotatedBoundingBox="26416,6086 30399,5784 30458,6571 26475,6872"/>
              </emma:interpretation>
              <emma:one-of disjunction-type="recognition" id="oneOf17">
                <emma:interpretation id="interp37" emma:lang="" emma:confidence="1">
                  <emma:literal/>
                </emma:interpretation>
              </emma:one-of>
            </emma:emma>
          </inkml:annotationXML>
          <inkml:trace contextRef="#ctx0" brushRef="#br0" timeOffset="47520.9246">27125 5069 0,'31'0'15,"-31"31"1,0 0-16,32 1 15,-64-1-15</inkml:trace>
          <inkml:trace contextRef="#ctx0" brushRef="#br0" timeOffset="47708.9309">27219 5069 0,'31'0'0,"-31"0"15,32 0 1,-32 31-16,31 0 0,-31 1 15,31-1 1,-31 32-16,0-32 16,0 0-16,0-62 15</inkml:trace>
          <inkml:trace contextRef="#ctx0" brushRef="#br0" timeOffset="47126.911">26466 4849 0,'0'0'0,"-31"0"15,31 31 1,-31-31-16,-1 32 15,1-1-15,31 0 16,-31 1-16,31-32 16,0 31-1,31-31-15,-31 32 0,31-32 16,-31 0-1,32 0 1,-32 31-16,31-31 16,0 0-16,-31 0 15,32 31 1,-1-31-16,1 32 0,-32-1 15,0 32 1,31-1 15,-31-30-31,-31-1 0,31-31 16,-32 32-16,1-32 15,-1 31-15,1-94 16</inkml:trace>
          <inkml:trace contextRef="#ctx0" brushRef="#br0" timeOffset="47340.9188">26937 5037 0,'0'32'16,"0"-32"0,-32 62-16,32-30 15,0-1-15,32 0 16,-64 1-16</inkml:trace>
          <inkml:trace contextRef="#ctx0" brushRef="#br0" timeOffset="48281.9637">27783 4724 0,'0'31'0,"-31"0"15,0 1-15,-32 30 16,32 32-16,31 1 15,0-1-15,0 0 16,31-32-16,32 1 16,-1-31-1,1-32-15,31 31 16,-31-62-16,0 31 15,-1-32-15,-30-31 16,-1-31-16,-31 0 16,0 0-16,-31 0 15,-1 31-15,32 32 16,-31 0-16,0 31 15,-1 0 1</inkml:trace>
          <inkml:trace contextRef="#ctx0" brushRef="#br0" timeOffset="48282.9637">28160 4943 0,'-32'0'0,"1"0"16,-32 0-16,-31 31 15,32-31-15,-1 0 16,0 0-16,63 0 16</inkml:trace>
          <inkml:trace contextRef="#ctx0" brushRef="#br0" timeOffset="48749.9904">28818 4598 0,'0'0'16,"-62"32"-16,30-1 15,1 0-15,-32 32 16,32 31-16,-1-31 47,252 219-32,-63-251 1,-32-93-1,-62 62 1,-32-63-16,1 0 16,-1 32-16,-31-32 15,0 32-15,31-1 16,-31 1-16,0 62 47,32-31-47,-1 32 15,-31-1-15,31 0 16,1 1-16,-32 31 15,31-32-15,-31 32 16,0-1-16,0-30 16,-31-1-16,-1 0 15,1 1-15,31-32 16,-31 0-1</inkml:trace>
          <inkml:trace contextRef="#ctx0" brushRef="#br0" timeOffset="49130.0122">30041 4535 0,'0'0'0,"-31"0"16,0 32-16,-1 31 15,-31-1-15,1 1 16,30 0 0,1 31-16,31-32 15,31 1-15,32 0 16,0 0-16,31-32 15,-31 0-15,-1-31 16,1 0-16,-32 0 16,1-31-16,-1-32 15,-31 1 1,0-33-16,0 1 15,0 0-15,0 32 16,-31-1 0,31 32-16,0 31 15,-32 0-15,64 0 16,-126 62-1</inkml:trace>
          <inkml:trace contextRef="#ctx0" brushRef="#br0" timeOffset="49325.0233">30229 4943 0,'-31'0'15,"-32"0"-15,1 0 16,-1 0-16,0 0 15,0 0-15,1 0 16,30 0 0</inkml:trace>
        </inkml:traceGroup>
      </inkml:traceGroup>
    </inkml:traceGroup>
    <inkml:traceGroup>
      <inkml:annotationXML>
        <emma:emma xmlns:emma="http://www.w3.org/2003/04/emma" version="1.0">
          <emma:interpretation id="{2C9BA79F-AB35-4FD4-BEE0-A400231E2A33}" emma:medium="tactile" emma:mode="ink">
            <msink:context xmlns:msink="http://schemas.microsoft.com/ink/2010/main" type="paragraph" rotatedBoundingBox="1963,10053 23755,7704 23984,9829 2192,1217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B41225B-40D4-4424-AF5D-5DD895BF9A7B}" emma:medium="tactile" emma:mode="ink">
              <msink:context xmlns:msink="http://schemas.microsoft.com/ink/2010/main" type="inkBullet" rotatedBoundingBox="2073,11077 3676,10904 3794,12005 2192,12178"/>
            </emma:interpretation>
            <emma:one-of disjunction-type="recognition" id="oneOf18">
              <emma:interpretation id="interp38" emma:lang="" emma:confidence="0">
                <emma:literal>→</emma:literal>
              </emma:interpretation>
            </emma:one-of>
          </emma:emma>
        </inkml:annotationXML>
        <inkml:trace contextRef="#ctx0" brushRef="#br0" timeOffset="51802.1243">2039 10619 0,'31'0'47,"0"0"-47,1 0 15,30 0-15,1 0 16,31-31-16,0 31 16,0-32-16,0 32 15,-31-31-15,0 0 16,-1-1-1,1 1-15,-63 31 16</inkml:trace>
        <inkml:trace contextRef="#ctx0" brushRef="#br0" timeOffset="52321.154">2289 10149 0,'314'-63'0,"-251"63"0,-1 0 0,1-32 16,-32 32 0</inkml:trace>
        <inkml:trace contextRef="#ctx0" brushRef="#br0" timeOffset="52467.1623">2603 9710 0,'31'0'32,"-31"31"-32,32-31 15,-1 31 1,32 1-16,-1-1 15,1 0-15,31-31 16,0 32-16,0-32 16,0 31-1,1 0-15,-33-31 16,1 32-16,0-1 15,-32 0-15,0 32 16,-31-31-16,0 30 16,-31 32-16,0-31 15,-32 0-15,0 31 16,-31-31-16,31-1 15,-31-30-15,32-1 16,30 0 0,1 1-1,31-32-15,0 0 0</inkml:trace>
      </inkml:traceGroup>
      <inkml:traceGroup>
        <inkml:annotationXML>
          <emma:emma xmlns:emma="http://www.w3.org/2003/04/emma" version="1.0">
            <emma:interpretation id="{35654E05-B13E-4640-8D03-18A89849160C}" emma:medium="tactile" emma:mode="ink">
              <msink:context xmlns:msink="http://schemas.microsoft.com/ink/2010/main" type="line" rotatedBoundingBox="4794,9748 23755,7704 23980,9792 5019,11836"/>
            </emma:interpretation>
          </emma:emma>
        </inkml:annotationXML>
        <inkml:traceGroup>
          <inkml:annotationXML>
            <emma:emma xmlns:emma="http://www.w3.org/2003/04/emma" version="1.0">
              <emma:interpretation id="{108F49C1-85A4-4C17-9F54-F1DDAA626CFF}" emma:medium="tactile" emma:mode="ink">
                <msink:context xmlns:msink="http://schemas.microsoft.com/ink/2010/main" type="inkWord" rotatedBoundingBox="4879,10535 5624,10454 5760,11714 5015,11794"/>
              </emma:interpretation>
              <emma:one-of disjunction-type="recognition" id="oneOf19">
                <emma:interpretation id="interp39" emma:lang="" emma:confidence="1">
                  <emma:literal/>
                </emma:interpretation>
              </emma:one-of>
            </emma:emma>
          </inkml:annotationXML>
          <inkml:trace contextRef="#ctx0" brushRef="#br0" timeOffset="53143.201">4829 9929 0,'0'0'31,"32"0"-31,-1 0 16,0 31-1,1 1-15,-1-1 16,-31 0-16,32 64 16,-64-33-16,32 32 15,-31-31-15,31 0 16,-32-32-16,32 1 15,-31-64 17,31 1-17,31-1-15,1-62 16,31 0-1,-1 0-15,1 31 16,31-31-16,-31 32 16,-32-1-16,0 63 15,-31-31-15,-31 31 31,0 31-15,-1 0-16,-30 1 16,30-1-16,1 32 15,31-1-15,0 1 16,0 0-16,0 0 15,31-32 1,283 32 31,-189-95-16,-125-30-15,0 30-16</inkml:trace>
          <inkml:trace contextRef="#ctx0" brushRef="#br0" timeOffset="53441.2147">4861 9490 0,'0'0'31,"0"31"-31,0-31 16,0 32-16,0-32 0,0 31 15,0-62 17,0 31-17,0-32 1,0 1-16,0 0 15,0-1-15,0 32 16</inkml:trace>
          <inkml:trace contextRef="#ctx0" brushRef="#br0" timeOffset="53713.223">5300 9302 0,'-32'31'0,"32"1"31,-31-32-31,31 0 16,-31 31-16,31-62 31,0 31-15,31-32-16,0 1 15,1 31-15,-1-126 0</inkml:trace>
        </inkml:traceGroup>
        <inkml:traceGroup>
          <inkml:annotationXML>
            <emma:emma xmlns:emma="http://www.w3.org/2003/04/emma" version="1.0">
              <emma:interpretation id="{1A70318A-1D42-423D-820B-8F449AD4BCFA}" emma:medium="tactile" emma:mode="ink">
                <msink:context xmlns:msink="http://schemas.microsoft.com/ink/2010/main" type="inkWord" rotatedBoundingBox="6989,11089 7397,11045 7433,11376 7024,11420"/>
              </emma:interpretation>
              <emma:one-of disjunction-type="recognition" id="oneOf20">
                <emma:interpretation id="interp40" emma:lang="" emma:confidence="1">
                  <emma:literal/>
                </emma:interpretation>
              </emma:one-of>
            </emma:emma>
          </inkml:annotationXML>
          <inkml:trace contextRef="#ctx0" brushRef="#br0" timeOffset="54701.2494">7213 10054 0,'0'0'32,"-94"32"-32,31-32 15,0 0 1,32 31-16,-1-31 0,1 0 15,31 0 1,0-31 0</inkml:trace>
          <inkml:trace contextRef="#ctx0" brushRef="#br0" timeOffset="55033.2683">7275 9772 0,'0'0'16,"-62"0"-16,30 0 15,-30 0-15,-1 0 16,0 32-16,32-32 16,-1 0-16,1 0 15,31 0 1</inkml:trace>
        </inkml:traceGroup>
        <inkml:traceGroup>
          <inkml:annotationXML>
            <emma:emma xmlns:emma="http://www.w3.org/2003/04/emma" version="1.0">
              <emma:interpretation id="{7DDF1652-1B86-430B-8872-60EBCFA737B2}" emma:medium="tactile" emma:mode="ink">
                <msink:context xmlns:msink="http://schemas.microsoft.com/ink/2010/main" type="inkWord" rotatedBoundingBox="8789,9652 10218,9498 10351,10728 8922,10882">
                  <msink:destinationLink direction="with" ref="{C0A4B79C-AE14-4BA0-B6A5-3E898CF7F627}"/>
                </msink:context>
              </emma:interpretation>
              <emma:one-of disjunction-type="recognition" id="oneOf21">
                <emma:interpretation id="interp41" emma:lang="" emma:confidence="0">
                  <emma:literal>Permit,</emma:literal>
                </emma:interpretation>
                <emma:interpretation id="interp42" emma:lang="" emma:confidence="0">
                  <emma:literal>Permit</emma:literal>
                </emma:interpretation>
                <emma:interpretation id="interp43" emma:lang="" emma:confidence="0">
                  <emma:literal>pmt</emma:literal>
                </emma:interpretation>
                <emma:interpretation id="interp44" emma:lang="" emma:confidence="0">
                  <emma:literal>P+mzl:2</emma:literal>
                </emma:interpretation>
                <emma:interpretation id="interp45" emma:lang="" emma:confidence="0">
                  <emma:literal>pmt,</emma:literal>
                </emma:interpretation>
              </emma:one-of>
            </emma:emma>
          </inkml:annotationXML>
          <inkml:trace contextRef="#ctx0" brushRef="#br0" timeOffset="61344.5423">8750 8581 0,'0'0'31,"0"62"-15,0-30 0,0 62-16,0 0 15,0 0-15,0 0 16,0 0-1,31-31-15,-31 0 16,31-1 0,-31-30-16,0-32 15,0 31-15,0-62 31,0-1-31,-31 1 16</inkml:trace>
          <inkml:trace contextRef="#ctx0" brushRef="#br0" timeOffset="61345.5423">8812 8424 0,'32'0'0,"-32"-31"0,31-1 0,0 1 31,32 31-15,-32 0-16,32 31 16,-31-31-16,30 0 15,-30 32-15,-1-1 16,0 0-1,1 1 1,-64-1-16,32 0 0,-62 1 16,30-1-1,-62-31-15,63 31 0,-32-31 16,32 32-1,31-32-15,0 0 16</inkml:trace>
          <inkml:trace contextRef="#ctx0" brushRef="#br0" timeOffset="61345.5424">10192 9114 0,'-31'0'46,"31"0"-46,-32 0 16,1 0-16,0 31 16,-1-31-1,1 31-15,0-31 16,-1 32-1,-30-32-15,30 0 16,-31 0-16,32 0 16,0 0-16,-1 0 15,32 0-15,0-63 16</inkml:trace>
          <inkml:trace contextRef="#ctx0" brushRef="#br0" timeOffset="61346.5424">9910 8894 0,'0'32'62,"0"-1"-46,0 0-16,0 32 15,0 31-15,0-31 16,0 0 0,0-1-16,0-30 0,31 62 46,-31-94-46,32 0 47,-64 0-47</inkml:trace>
        </inkml:traceGroup>
        <inkml:traceGroup>
          <inkml:annotationXML>
            <emma:emma xmlns:emma="http://www.w3.org/2003/04/emma" version="1.0">
              <emma:interpretation id="{CE5E6F35-A9A9-48F6-8EB0-427B6A54916D}" emma:medium="tactile" emma:mode="ink">
                <msink:context xmlns:msink="http://schemas.microsoft.com/ink/2010/main" type="inkWord" rotatedBoundingBox="10768,9973 11832,9859 11919,10658 10854,10773">
                  <msink:destinationLink direction="with" ref="{C0A4B79C-AE14-4BA0-B6A5-3E898CF7F627}"/>
                </msink:context>
              </emma:interpretation>
            </emma:emma>
          </inkml:annotationXML>
          <inkml:trace contextRef="#ctx0" brushRef="#br0" timeOffset="61347.5424">10662 8675 0,'0'31'16,"32"-31"0,-32 63-1,0 0-15,0 31 16,0-32-16,0 1 15,0 0 1,0-32-16,0-31 16,0-31 15,0-1-31,31-30 15,-31-1-15,32 0 16,-32 1 0,31 30-16,0 1 0,-31-1 15,94 95 16,-94 0-31,32-32 16,-32 32 0,0-32-16,31 1 15,-31-32 1,0 31-16,0-62 31,0 31-15,0-32-16,0-30 15,31 30-15,-31-30 0,32 30 16,-1 1-1,0-1-15,1 1 0,-1 31 16,63 126 46,-62-95-46,-32 0 0,31 32-1,-31-32-15,0 1 0,0-1 16,0-31-16,0 31 0,31-31 15,-62 0 1</inkml:trace>
          <inkml:trace contextRef="#ctx0" brushRef="#br0" timeOffset="61348.5424">11540 9051 0,'0'-31'16,"32"31"-16,-32-32 16,0 32-1,31 0-15,95 32 156,-158 281-140,32-313-16,0 0 15,32 32 1,-1-32 0,0-32-16</inkml:trace>
        </inkml:traceGroup>
        <inkml:traceGroup>
          <inkml:annotationXML>
            <emma:emma xmlns:emma="http://www.w3.org/2003/04/emma" version="1.0">
              <emma:interpretation id="{1E0BC4BC-C158-42E9-9456-20F1D92D3AB3}" emma:medium="tactile" emma:mode="ink">
                <msink:context xmlns:msink="http://schemas.microsoft.com/ink/2010/main" type="inkWord" rotatedBoundingBox="12332,9202 13013,9128 13210,10953 12529,11027">
                  <msink:destinationLink direction="with" ref="{C0A4B79C-AE14-4BA0-B6A5-3E898CF7F627}"/>
                </msink:context>
              </emma:interpretation>
            </emma:emma>
          </inkml:annotationXML>
          <inkml:trace contextRef="#ctx0" brushRef="#br0" timeOffset="61350.5424">12983 8706 0,'-31'0'0,"-32"31"15,0 1-15,-31-1 16,0 32-16,31-32 16,-31 1-1,32-1-15,-1 0 16,31-31-16,32 0 15,32 0 1,-32 0-16</inkml:trace>
          <inkml:trace contextRef="#ctx0" brushRef="#br0" timeOffset="61349.5424">12293 8675 0,'31'-32'15,"1"32"1,-1-31-16,1 0 16,30-1-1,-30 1-15,30 0 16,-30-32-16,-1 0 15,0-31-15,-31-31 16,0 31-16,32 31 16,-32 0-16,0 32 15,0-1 1,-32 32-16,32 0 15,-31 0-15,0 32 16,-1-1-16,1 32 16,0 31-16,-1-31 15,32 31 1,-31 63-16,31-95 15,31 1 1,-31 0-16,32-32 16,-32 32-16,31-32 15,-31 0 1,31 1-16,-31-1 15</inkml:trace>
          <inkml:trace contextRef="#ctx0" brushRef="#br0" timeOffset="61351.5424">12732 9271 0,'0'0'0,"31"0"16,-31-32-1,32 32-15,-1-31 0,1 31 16,-1 0-16,0 0 15,-31 0 1,32 31-16,-32 1 16,0-1-1,-32 32-15,1-32 16,0 32-1,-1-1-15,32-30 16,-31 30 0,62-30-16,-31-32 0,32 31 15,-1-31 1,94-31-16,-93-1 15</inkml:trace>
        </inkml:traceGroup>
        <inkml:traceGroup>
          <inkml:annotationXML>
            <emma:emma xmlns:emma="http://www.w3.org/2003/04/emma" version="1.0">
              <emma:interpretation id="{DF88E44D-B8B0-4DAA-960D-068BDF148CAA}" emma:medium="tactile" emma:mode="ink">
                <msink:context xmlns:msink="http://schemas.microsoft.com/ink/2010/main" type="inkWord" rotatedBoundingBox="13508,8808 16547,8481 16705,9942 13666,10270">
                  <msink:destinationLink direction="with" ref="{C0A4B79C-AE14-4BA0-B6A5-3E898CF7F627}"/>
                </msink:context>
              </emma:interpretation>
              <emma:one-of disjunction-type="recognition" id="oneOf22">
                <emma:interpretation id="interp46" emma:lang="" emma:confidence="0">
                  <emma:literal>is-to-mgs-torso</emma:literal>
                </emma:interpretation>
                <emma:interpretation id="interp47" emma:lang="" emma:confidence="0">
                  <emma:literal>is-to-mgs-ious-or</emma:literal>
                </emma:interpretation>
                <emma:interpretation id="interp48" emma:lang="" emma:confidence="0">
                  <emma:literal>is-to-mgs-ions-or</emma:literal>
                </emma:interpretation>
                <emma:interpretation id="interp49" emma:lang="" emma:confidence="0">
                  <emma:literal>ons-to-mgs-ious-or</emma:literal>
                </emma:interpretation>
                <emma:interpretation id="interp50" emma:lang="" emma:confidence="0">
                  <emma:literal>ons-to-mgs-ions-or</emma:literal>
                </emma:interpretation>
              </emma:one-of>
            </emma:emma>
          </inkml:annotationXML>
          <inkml:trace contextRef="#ctx0" brushRef="#br0" timeOffset="61352.5424">13704 8173 0,'0'0'15,"0"0"17,-31 63-1,-32 94-31,32-63 15,-1 0-15,1 0 16,31-32-16,31 1 16,1 0-16,-1-32 0,0-31 15,1 0 1,31 0-1,-32-31-15,32-32 16,-1 32-16,-30-32 16,-32 0-1,31 1-15,-62-32 16,31 31-16,-32 0 15,1 0-15,0 32 16,31 0-16,-32 31 16,1 0-16,-32 31 46,32-62 1,-1 93-47</inkml:trace>
          <inkml:trace contextRef="#ctx0" brushRef="#br0" timeOffset="61353.5424">13892 8487 0,'-31'31'0,"0"-31"16,-1 31-16,-30-31 15,30 0 1,-31 0-16,32 0 16,31 0-16,-31 0 15,31-62-15</inkml:trace>
          <inkml:trace contextRef="#ctx0" brushRef="#br0" timeOffset="61354.5424">13861 7765 0,'0'0'47,"-31"32"-47,31-32 47,0-32-16,0 32-31,62 0 16,-62 0-1</inkml:trace>
          <inkml:trace contextRef="#ctx0" brushRef="#br0" timeOffset="61355.5424">14237 7452 0,'0'-32'16,"32"32"-1,-32 0 1,31 0-16,0 0 16,1 0-16,-1 0 15,0 0-15,-31 32 16,0-32-16,0 31 15,0 0 1,-31 1-16,0-1 0,-1 1 16,32-32-16,0 31 15,0-31 1,0 31-1,32-31 1,-1 0-16,32 32 16</inkml:trace>
          <inkml:trace contextRef="#ctx0" brushRef="#br0" timeOffset="61356.5424">14802 8330 0,'-63'31'0,"32"1"0,31-32 16,-32 31-16,1 0 15,31-31-15,0 32 16,0-32 15,31 0-15,1 0-16,-1 0 15,-31 0-15,63 0 16,-63 31 0,31-31-16,0 31 15,1-31-15,-1 0 16,-31 32-16,0-1 15,-31-31 1,31 31-16,-32-31 16,1 32-16,0-32 15,31 31 1,-32-31-16,32 0 15,-31 0 1</inkml:trace>
          <inkml:trace contextRef="#ctx0" brushRef="#br0" timeOffset="61357.5424">15209 8361 0,'0'0'16,"0"32"-16,0-32 16,-31 31-16,31 0 15,0 1-15,0-32 16,0 31-1,0-94-15</inkml:trace>
          <inkml:trace contextRef="#ctx0" brushRef="#br0" timeOffset="61358.5424">15429 8424 0,'31'0'0,"-31"0"15,0 31 1,0 1-16,0-32 16,32 31-16,-32-31 31,0 0-16,0-31 1,0-1-16,31 32 16,-31-31-16,31 31 15,-31 0 1,0 0-16,32 0 15,-32 31-15,31-31 16,-31 32-16,0-1 16,31-31-16,-31 31 15,0-93 1</inkml:trace>
          <inkml:trace contextRef="#ctx0" brushRef="#br0" timeOffset="61359.5424">16025 7922 0,'0'0'31,"0"31"-15,-32 32-1,32 0-15,0 31 16,-31 0-16,31 0 16,31 0-16,-31-31 15,63 0-15,-32-32 16,1 0-1,30 1-15,1-32 16,0 0-16,0-32 16,-1 1-1,1-32-15,-32-31 16,-31 0-16,0-31 15,0 31 1,-31 31-16,0 32 16,-1-1-16,-30 32 15,-1 0-15,0 32 16,0-1-16</inkml:trace>
          <inkml:trace contextRef="#ctx0" brushRef="#br0" timeOffset="61360.5424">16401 8393 0,'-31'0'15,"-32"0"1,0 0-16,0 31 15,1-31-15,30 0 16,1 0 0,31 0-1,31-63-15</inkml:trace>
        </inkml:traceGroup>
        <inkml:traceGroup>
          <inkml:annotationXML>
            <emma:emma xmlns:emma="http://www.w3.org/2003/04/emma" version="1.0">
              <emma:interpretation id="{9A11754F-CF6F-41FD-A9D1-CD6414C47BC9}" emma:medium="tactile" emma:mode="ink">
                <msink:context xmlns:msink="http://schemas.microsoft.com/ink/2010/main" type="inkWord" rotatedBoundingBox="17236,9422 19419,9187 19535,10258 17352,10493">
                  <msink:destinationLink direction="with" ref="{C0A4B79C-AE14-4BA0-B6A5-3E898CF7F627}"/>
                </msink:context>
              </emma:interpretation>
            </emma:emma>
          </inkml:annotationXML>
          <inkml:trace contextRef="#ctx0" brushRef="#br0" timeOffset="61361.5424">17687 8424 0,'0'0'46,"-32"0"-30,1 31-16,0-31 16,-1 32-1,1-32-15,-32 0 16,0 31-16,1-31 15,-1 0-15,0 0 16,32 0-16,0 0 16</inkml:trace>
          <inkml:trace contextRef="#ctx0" brushRef="#br0" timeOffset="61362.5424">17530 8298 0,'0'32'15,"0"-1"-15,0-31 16,0 63-16,0-32 15,0 1-15,31-1 16,-31 0-16,0 1 16,0-1-1,32 0-15,-32 1 16,0-1-16,0-31 15,0 0 1</inkml:trace>
          <inkml:trace contextRef="#ctx0" brushRef="#br0" timeOffset="61363.5424">18126 8016 0,'0'32'16,"0"-1"-16,0 0 16,0 32-1,0 0-15,0 31 16,0-31-16,0-32 15,0 0-15,0 1 16,0-32-16,0 0 31,0-32-15,31 1-16,-31-32 15,31 0-15,1-31 16,30 32 0,-30 30-16,-1 1 15,1 31-15,-1 0 16,0 0-16,1 31 15,-1 32 1,-31-32-16,31 32 16,-31-32-16,0 1 15,32-1-15,-32-31 0,0 0 63,31-31-63,-31-1 15,31-30-15,1 30 16,-1 1-16,32 0 31,-32 31 0,-31 62-31,32-30 0,-32 30 16,0-30-1,0-1-15</inkml:trace>
          <inkml:trace contextRef="#ctx0" brushRef="#br0" timeOffset="61364.5424">19098 8236 0,'0'0'0,"-32"0"31,32 0-31,-31 0 16,0 31-16,-1 0 15,32 1-15,0 31 16,0-32-16,0-31 16,32 31-16,-1-31 15,0-31 1,32 31-16,-32-31 0,1-1 15,-1 1 1,1-1-16,-1 1 0,-31 0 16,31-1-1,-31 1-15,-31 62 47,31 1-31,31-1-16,-31 0 15,0 32-15,32-31 0,-32 30 16,0 1-1,0 0-15,0 31 16,0-32-16,-32 1 31,1 0-31,0 0 16,-32-32-16,31 0 15,-30-31-15,-1 0 0,0-31 16,32-94-16</inkml:trace>
        </inkml:traceGroup>
        <inkml:traceGroup>
          <inkml:annotationXML>
            <emma:emma xmlns:emma="http://www.w3.org/2003/04/emma" version="1.0">
              <emma:interpretation id="{694BF130-FA18-4ABF-A931-C3AA6D45A577}" emma:medium="tactile" emma:mode="ink">
                <msink:context xmlns:msink="http://schemas.microsoft.com/ink/2010/main" type="inkWord" rotatedBoundingBox="19894,9140 23864,8712 23950,9516 19981,9944">
                  <msink:destinationLink direction="with" ref="{C0A4B79C-AE14-4BA0-B6A5-3E898CF7F627}"/>
                </msink:context>
              </emma:interpretation>
            </emma:emma>
          </inkml:annotationXML>
          <inkml:trace contextRef="#ctx0" brushRef="#br0" timeOffset="61365.5424">19944 7828 0,'0'0'0,"-31"0"15,31 31 1,-31-31-16,-1 32 15,1-1-15,31 0 16,-31 1-16,31-32 16,0 31-1,31-31-15,-31 32 0,31-32 16,-31 0-1,32 0 1,-32 31-16,31-31 16,0 0-16,-31 0 15,32 31 1,-1-31-16,1 32 0,-32-1 15,0 32 1,31-1 15,-31-30-31,-31-1 0,31-31 16,-32 32-16,1-32 15,-1 31-15,1-94 16</inkml:trace>
          <inkml:trace contextRef="#ctx0" brushRef="#br0" timeOffset="61366.5424">20415 8016 0,'0'32'16,"0"-32"0,-32 62-16,32-30 15,0-1-15,32 0 16,-64 1-16</inkml:trace>
          <inkml:trace contextRef="#ctx0" brushRef="#br0" timeOffset="61367.5424">20603 8048 0,'31'0'15,"-31"31"1,0 0-16,32 1 15,-64-1-15</inkml:trace>
          <inkml:trace contextRef="#ctx0" brushRef="#br0" timeOffset="61368.5424">20697 8048 0,'31'0'0,"-31"0"15,32 0 1,-32 31-16,31 0 0,-31 1 15,31-1 1,-31 32-16,0-32 16,0 0-16,0-62 15</inkml:trace>
          <inkml:trace contextRef="#ctx0" brushRef="#br0" timeOffset="61369.5424">21261 7703 0,'0'31'0,"-31"0"15,0 1-15,-32 30 16,32 32-16,31 1 15,0-1-15,0 0 16,31-32-16,32 1 16,-1-31-1,1-32-15,31 31 16,-31-62-16,0 31 15,-1-32-15,-30-31 16,-1-31-16,-31 0 16,0 0-16,-31 0 15,-1 31-15,32 32 16,-31 0-16,0 31 15,-1 0 1</inkml:trace>
          <inkml:trace contextRef="#ctx0" brushRef="#br0" timeOffset="61370.5424">21638 7922 0,'-32'0'0,"1"0"16,-32 0-16,-31 31 15,32-31-15,-1 0 16,0 0-16,63 0 16</inkml:trace>
          <inkml:trace contextRef="#ctx0" brushRef="#br0" timeOffset="61371.5424">22296 7577 0,'0'0'16,"-62"32"-16,30-1 15,1 0-15,-32 32 16,32 31-16,-1-31 47,252 219-32,-63-251 1,-32-93-1,-62 62 1,-32-63-16,1 0 16,-1 32-16,-31-32 15,0 32-15,31-1 16,-31 1-16,0 62 47,32-31-47,-1 32 15,-31-1-15,31 0 16,1 1-16,-32 31 15,31-32-15,-31 32 16,0-1-16,0-30 16,-31-1-16,-1 0 15,1 1-15,31-32 16,-31 0-1</inkml:trace>
          <inkml:trace contextRef="#ctx0" brushRef="#br0" timeOffset="61372.5424">23519 7514 0,'0'0'0,"-31"0"16,0 32-16,-1 31 15,-31-1-15,1 1 16,30 0 0,1 31-16,31-32 15,31 1-15,32 0 16,0 0-16,31-32 15,-31 0-15,-1-31 16,1 0-16,-32 0 16,1-31-16,-1-32 15,-31 1 1,0-33-16,0 1 15,0 0-15,0 32 16,-31-1 0,31 32-16,0 31 15,-32 0-15,64 0 16,-126 62-1</inkml:trace>
          <inkml:trace contextRef="#ctx0" brushRef="#br0" timeOffset="61373.5424">23707 7922 0,'-31'0'15,"-32"0"-15,1 0 16,-1 0-16,0 0 15,0 0-15,1 0 16,30 0 0</inkml:trace>
        </inkml:traceGroup>
      </inkml:traceGroup>
    </inkml:traceGroup>
    <inkml:traceGroup>
      <inkml:annotationXML>
        <emma:emma xmlns:emma="http://www.w3.org/2003/04/emma" version="1.0">
          <emma:interpretation id="{9D5A3C9B-7B9F-46E8-990E-2646CA11BE1E}" emma:medium="tactile" emma:mode="ink">
            <msink:context xmlns:msink="http://schemas.microsoft.com/ink/2010/main" type="paragraph" rotatedBoundingBox="14023,11492 21854,10848 21931,11780 14100,12424" alignmentLevel="3"/>
          </emma:interpretation>
        </emma:emma>
      </inkml:annotationXML>
      <inkml:traceGroup>
        <inkml:annotationXML>
          <emma:emma xmlns:emma="http://www.w3.org/2003/04/emma" version="1.0">
            <emma:interpretation id="{A09D863E-E2E1-4BF8-AD42-84DFBEDA25DD}" emma:medium="tactile" emma:mode="ink">
              <msink:context xmlns:msink="http://schemas.microsoft.com/ink/2010/main" type="inkBullet" rotatedBoundingBox="14047,11779 15394,11668 15430,12103 14082,12214"/>
            </emma:interpretation>
            <emma:one-of disjunction-type="recognition" id="oneOf23">
              <emma:interpretation id="interp51" emma:lang="" emma:confidence="0">
                <emma:literal>→</emma:literal>
              </emma:interpretation>
            </emma:one-of>
          </emma:emma>
        </inkml:annotationXML>
        <inkml:trace contextRef="#ctx0" brushRef="#br0" timeOffset="68922.8279">13923 10494 0,'0'0'31,"32"31"-15,-32 0-16,31 32 0,-31-32 16,31 1-1,-31-1-15,0 0 16,0-31-1,0 0 1,0 0 0,0-31-16,32-32 15,-32 1-15,62 30 16,-30-30-1,-1 30-15,0 32 16,1 0-16,-1 32 16,1-1-1,-1 0-15,-31 1 0,31-1 16,1 0-16,-32 1 31,0-32-31,31 0 31,-31-32-31,0 32 16,31-31-16,1 0 15,-1-32-15,0 63 16,1-31-16,-1 31 0,-31 31 16,31-31-16,1 31 15,-1 1 1,1-1-1,-1 0-15,-31 1 16,31-32-16,1 31 16,-32 0-16</inkml:trace>
        <inkml:trace contextRef="#ctx0" brushRef="#br0" timeOffset="69158.8391">15209 10588 0,'0'31'0,"0"0"15,31 1 1,-31-1-16,32-31 16,-32 31-1,31 1 1,-31-1-16,0-31 15,0 0 1</inkml:trace>
      </inkml:traceGroup>
      <inkml:traceGroup>
        <inkml:annotationXML>
          <emma:emma xmlns:emma="http://www.w3.org/2003/04/emma" version="1.0">
            <emma:interpretation id="{0962BAC0-1EE8-45A4-A4B9-ACA8D16F9559}" emma:medium="tactile" emma:mode="ink">
              <msink:context xmlns:msink="http://schemas.microsoft.com/ink/2010/main" type="line" rotatedBoundingBox="16157,11317 21854,10848 21931,11780 16234,12249"/>
            </emma:interpretation>
          </emma:emma>
        </inkml:annotationXML>
        <inkml:traceGroup>
          <inkml:annotationXML>
            <emma:emma xmlns:emma="http://www.w3.org/2003/04/emma" version="1.0">
              <emma:interpretation id="{F9EF47DB-F8B3-4CA3-9732-3C91D5E70D23}" emma:medium="tactile" emma:mode="ink">
                <msink:context xmlns:msink="http://schemas.microsoft.com/ink/2010/main" type="inkWord" rotatedBoundingBox="16192,11739 16587,11707 16622,12132 16227,12164"/>
              </emma:interpretation>
              <emma:one-of disjunction-type="recognition" id="oneOf24">
                <emma:interpretation id="interp52" emma:lang="" emma:confidence="1">
                  <emma:literal/>
                </emma:interpretation>
              </emma:one-of>
            </emma:emma>
          </inkml:annotationXML>
          <inkml:trace contextRef="#ctx0" brushRef="#br0" timeOffset="69357.8455">16432 10650 0,'-31'0'16,"-1"0"-16,-31 0 0,1 32 15,-1-32 1,0 0-1,32 0-15</inkml:trace>
          <inkml:trace contextRef="#ctx0" brushRef="#br0" timeOffset="69572.8517">16212 10431 0,'0'31'0,"32"-31"16,-32 63-16,31-32 15,0 32-15,-31 0 16,32-32 0,-1 32-16,1-32 15,-1-31 1,0 31-16,1-62 15</inkml:trace>
        </inkml:traceGroup>
        <inkml:traceGroup>
          <inkml:annotationXML>
            <emma:emma xmlns:emma="http://www.w3.org/2003/04/emma" version="1.0">
              <emma:interpretation id="{5B6697C1-3319-4A24-909D-21E825676781}" emma:medium="tactile" emma:mode="ink">
                <msink:context xmlns:msink="http://schemas.microsoft.com/ink/2010/main" type="inkWord" rotatedBoundingBox="17101,11549 19310,11367 19361,11991 17152,12173"/>
              </emma:interpretation>
              <emma:one-of disjunction-type="recognition" id="oneOf25">
                <emma:interpretation id="interp53" emma:lang="" emma:confidence="1">
                  <emma:literal/>
                </emma:interpretation>
              </emma:one-of>
            </emma:emma>
          </inkml:annotationXML>
          <inkml:trace contextRef="#ctx0" brushRef="#br0" timeOffset="70113.8826">16996 10494 0,'32'31'0,"-32"0"15,0 1-15,31-1 16,-31 0-16,0-31 16,0-31-1,0 0 1,31-1-16,-31-30 15,32 30-15,-1-62 16,0 63 0,-31-1-16,32 1 15,-1 62-15,-31 1 16,32-1-16,-32 32 15,0-32 1,31 32-16,-31-32 16,31-31-16,-31 32 15,0-64 1,32 32-1,-1-31-15,0 0 0,1-32 16,-1 0-16,0 32 16,1-32-1,-1 32-15,0 31 16,1 0-16,-32 0 15,31 31 1,1 0-16,-1 63 16,0-31-1,-31-31-15,32-1 16,-1 0-16,-31-31 15</inkml:trace>
          <inkml:trace contextRef="#ctx0" brushRef="#br0" timeOffset="70385.8982">18125 10399 0,'32'32'0,"-32"-32"15,31 0-15,-31 0 16,31 31-16,-31 1 15,0-1-15,0 0 16,-31 32-16,31-32 31,0 95 16,63-126-31,62-32-16</inkml:trace>
          <inkml:trace contextRef="#ctx0" brushRef="#br0" timeOffset="70911.9249">19003 10086 0,'0'0'31,"0"31"-15,-62-31-1,30 0-15,1 32 16,-1-1-16,1 0 15,0 1-15,-1-1 16,32-31-16,0 0 16,0 0-1,32 31-15,-1-31 16,126 32 31,-63 30-47,-31 1 15,-32-31 1,0-1-1,1-31-15,-32 31 0,0 1 16,0-32-16,-32 0 16,32 31-1,-31-31-15,0 0 0,93 0 31,-156-31-31</inkml:trace>
        </inkml:traceGroup>
        <inkml:traceGroup>
          <inkml:annotationXML>
            <emma:emma xmlns:emma="http://www.w3.org/2003/04/emma" version="1.0">
              <emma:interpretation id="{D1FAB652-43AF-4FD3-AD3E-DAF34783B583}" emma:medium="tactile" emma:mode="ink">
                <msink:context xmlns:msink="http://schemas.microsoft.com/ink/2010/main" type="inkWord" rotatedBoundingBox="19588,11035 20955,10922 21020,11706 19652,11819"/>
              </emma:interpretation>
              <emma:one-of disjunction-type="recognition" id="oneOf26">
                <emma:interpretation id="interp54" emma:lang="" emma:confidence="0">
                  <emma:literal>in</emma:literal>
                </emma:interpretation>
                <emma:interpretation id="interp55" emma:lang="" emma:confidence="0">
                  <emma:literal>in'</emma:literal>
                </emma:interpretation>
                <emma:interpretation id="interp56" emma:lang="" emma:confidence="0">
                  <emma:literal>in,</emma:literal>
                </emma:interpretation>
                <emma:interpretation id="interp57" emma:lang="" emma:confidence="0">
                  <emma:literal>In,</emma:literal>
                </emma:interpretation>
                <emma:interpretation id="interp58" emma:lang="" emma:confidence="0">
                  <emma:literal>In'</emma:literal>
                </emma:interpretation>
              </emma:one-of>
            </emma:emma>
          </inkml:annotationXML>
          <inkml:trace contextRef="#ctx0" brushRef="#br0" timeOffset="71136.9328">19536 10180 0,'0'0'0,"0"31"15,-31 1 1,31-32-16,31 31 0,-31 32 16,0-32-1,0 0-15,0-31 16,0 32-16</inkml:trace>
          <inkml:trace contextRef="#ctx0" brushRef="#br0" timeOffset="71489.9451">19944 10274 0,'31'0'15,"-31"0"16,0 31-31,0 1 16,0-32-16,0 31 16,0 0-16,32-62 31,-1 0-16,-31-1-15,31 32 0,1-31 16,-32 0-16,31 31 31,-31 0-31,31 0 16,-31 31-16,0 0 15,32 1-15,-32-1 16,31 0-16,-31 1 16,32-32-16,-32 31 0,0-31 15</inkml:trace>
          <inkml:trace contextRef="#ctx0" brushRef="#br0" timeOffset="71807.9561">20571 9647 0,'31'0'15,"-31"31"1,0-31-1,32 32-15,-32-32 0,0 31 16,0 0 0,0 1-16,0-32 15,0 31-15,0 0 16,0-31-16,0 32 15,31-32 1,-31 0-16,32 0 16,30 0-16,32 0 15</inkml:trace>
        </inkml:traceGroup>
        <inkml:traceGroup>
          <inkml:annotationXML>
            <emma:emma xmlns:emma="http://www.w3.org/2003/04/emma" version="1.0">
              <emma:interpretation id="{C88D1A66-B5E4-425F-96AE-CF350B146BA4}" emma:medium="tactile" emma:mode="ink">
                <msink:context xmlns:msink="http://schemas.microsoft.com/ink/2010/main" type="inkWord" rotatedBoundingBox="21315,11023 21865,10977 21927,11740 21377,11785"/>
              </emma:interpretation>
              <emma:one-of disjunction-type="recognition" id="oneOf27">
                <emma:interpretation id="interp59" emma:lang="" emma:confidence="0">
                  <emma:literal>to</emma:literal>
                </emma:interpretation>
                <emma:interpretation id="interp60" emma:lang="" emma:confidence="0">
                  <emma:literal>0</emma:literal>
                </emma:interpretation>
                <emma:interpretation id="interp61" emma:lang="" emma:confidence="0">
                  <emma:literal>E</emma:literal>
                </emma:interpretation>
                <emma:interpretation id="interp62" emma:lang="" emma:confidence="0">
                  <emma:literal>Q</emma:literal>
                </emma:interpretation>
                <emma:interpretation id="interp63" emma:lang="" emma:confidence="0">
                  <emma:literal>0.</emma:literal>
                </emma:interpretation>
              </emma:one-of>
            </emma:emma>
          </inkml:annotationXML>
          <inkml:trace contextRef="#ctx0" brushRef="#br0" timeOffset="72236.9773">21386 9710 0,'0'0'31,"-31"31"-15,0 0-16,-1 32 0,1 0 15,0 62 1,31-31-16,0 0 15,31 0 17,32-31-32,-1 0 0,1-32 0,0-31 15,0 0-15,-1-31 16,-30-32-16,-1 0 15,32-282 32,-95 283-47,32 30 16,-31 1-16,31 31 15,-31 0-15,-32 31 16</inkml:trace>
          <inkml:trace contextRef="#ctx0" brushRef="#br0" timeOffset="72420.9878">21637 10054 0,'-31'0'15,"0"0"-15,-1 0 16,1 0-16,0 0 15,-1 0 1,1 0-16,-1 0 16,1 0-16</inkml:trace>
        </inkml:traceGroup>
      </inkml:traceGroup>
    </inkml:traceGroup>
    <inkml:traceGroup>
      <inkml:annotationXML>
        <emma:emma xmlns:emma="http://www.w3.org/2003/04/emma" version="1.0">
          <emma:interpretation id="{6B91F97A-E5DD-4B5F-BEEA-FB04D0C284E5}" emma:medium="tactile" emma:mode="ink">
            <msink:context xmlns:msink="http://schemas.microsoft.com/ink/2010/main" type="paragraph" rotatedBoundingBox="4800,14664 16237,13743 16385,15579 4948,16499" alignmentLevel="2"/>
          </emma:interpretation>
        </emma:emma>
      </inkml:annotationXML>
      <inkml:traceGroup>
        <inkml:annotationXML>
          <emma:emma xmlns:emma="http://www.w3.org/2003/04/emma" version="1.0">
            <emma:interpretation id="{5F50A933-47B4-416D-80D3-7D93A86A8831}" emma:medium="tactile" emma:mode="ink">
              <msink:context xmlns:msink="http://schemas.microsoft.com/ink/2010/main" type="inkBullet" rotatedBoundingBox="4810,14787 6766,14630 6891,16181 4935,16338"/>
            </emma:interpretation>
          </emma:emma>
        </inkml:annotationXML>
        <inkml:trace contextRef="#ctx0" brushRef="#br0" timeOffset="280051.2876">4767 14507 0,'0'-31'16,"0"31"-1,0-31-15,0 31 16,31-32-1,0 1-15,1 31 16,-1 0-16,0 31 16,1 1-16,31 30 15,-63 1 1,0 62-16,-32-30 15,1-33 32,-95 126-31,126-219-1,0 0-15,0-1 16,63-30-16,0-64 16,0 32-16,93-125 15,-93 156 1,0 0-1,-63 32-15,0 31 16,0 0 0,-94 63 15,31-1-31,32 32 0,-1 0 15,32-31-15,0 0 16,0 0-16,32-32 16,-1 0-1,0 1-15,32-32 16,31 0-16,-31 0 15,31-32 1,-63 32-16</inkml:trace>
        <inkml:trace contextRef="#ctx0" brushRef="#br0" timeOffset="280361.3053">4892 13661 0,'0'31'0,"0"-31"16,0 31-16,0-31 15,0 32-15,0-32 16,0-32 31,0 32-32,0-31-15,31 0 16</inkml:trace>
        <inkml:trace contextRef="#ctx0" brushRef="#br0" timeOffset="280737.3267">5300 13629 0,'0'0'16,"-32"0"0,32 32-1,-31-32-15,31 0 16,0-32 31,31-124-32,1 124-15</inkml:trace>
        <inkml:trace contextRef="#ctx0" brushRef="#br0" timeOffset="281050.3374">6554 14539 0,'-31'31'0,"31"-31"15,-63 0 1,32 0-16,-32 31 16,0-31-1,32 32 1,-32-32-16,32 0 15</inkml:trace>
        <inkml:trace contextRef="#ctx0" brushRef="#br0" timeOffset="281201.3461">6711 14194 0,'-31'0'16,"-1"31"-16,1-31 15,-32 0 1,-31 31-16,31-31 0,1 32 15</inkml:trace>
      </inkml:traceGroup>
      <inkml:traceGroup>
        <inkml:annotationXML>
          <emma:emma xmlns:emma="http://www.w3.org/2003/04/emma" version="1.0">
            <emma:interpretation id="{CD054094-D919-4A2E-B4DF-B805215A3A18}" emma:medium="tactile" emma:mode="ink">
              <msink:context xmlns:msink="http://schemas.microsoft.com/ink/2010/main" type="line" rotatedBoundingBox="7821,14420 16237,13743 16385,15579 7969,16256"/>
            </emma:interpretation>
          </emma:emma>
        </inkml:annotationXML>
        <inkml:traceGroup>
          <inkml:annotationXML>
            <emma:emma xmlns:emma="http://www.w3.org/2003/04/emma" version="1.0">
              <emma:interpretation id="{C0D82AFA-EB21-424F-98B6-CD23E268F0E0}" emma:medium="tactile" emma:mode="ink">
                <msink:context xmlns:msink="http://schemas.microsoft.com/ink/2010/main" type="inkWord" rotatedBoundingBox="7828,14502 8333,14462 8438,15765 7933,15806"/>
              </emma:interpretation>
              <emma:one-of disjunction-type="recognition" id="oneOf28">
                <emma:interpretation id="interp64" emma:lang="" emma:confidence="1">
                  <emma:literal/>
                </emma:interpretation>
              </emma:one-of>
            </emma:emma>
          </inkml:annotationXML>
          <inkml:trace contextRef="#ctx0" brushRef="#br0" timeOffset="281802.3782">7840 13723 0,'31'-31'16,"-31"31"0,31-31-16,1-1 15,-32-30-15,63 30 16,-1-30-1,1-1-15,-32 0 16,1 32-16,-32-1 16,0 1-16,-32 0 15,1 31 1,0-32-16,-32 32 15,32 0-15,-1 0 16,1 0-16,-1 0 16,32 0-16,-31 32 15,31-32-15,0 31 16,0-31-16,-31 31 15,62 1 1,-31-1 0,0 32-16,0 0 15,31 31-15,-31 0 16,0 31-16,0-31 15,0 0-15,0-31 16,0 31 0,0-31-16,0-1 15,0-30-15,0 31 16,-31-1-16,31-30 15,-31 30-15,-1-62 16</inkml:trace>
          <inkml:trace contextRef="#ctx0" brushRef="#br0" timeOffset="281955.387">8279 14037 0,'-32'0'0,"-30"0"16,-1 31-16,0-31 15,1 0 1,-1 0 0,0 32-16,0-32 15,32-63-15</inkml:trace>
        </inkml:traceGroup>
        <inkml:traceGroup>
          <inkml:annotationXML>
            <emma:emma xmlns:emma="http://www.w3.org/2003/04/emma" version="1.0">
              <emma:interpretation id="{99EB13D7-C21F-4C0D-BA6A-6D69005C0EE9}" emma:medium="tactile" emma:mode="ink">
                <msink:context xmlns:msink="http://schemas.microsoft.com/ink/2010/main" type="inkWord" rotatedBoundingBox="9066,14320 10931,14170 11060,15767 9195,15917"/>
              </emma:interpretation>
              <emma:one-of disjunction-type="recognition" id="oneOf29">
                <emma:interpretation id="interp65" emma:lang="" emma:confidence="1">
                  <emma:literal/>
                </emma:interpretation>
              </emma:one-of>
            </emma:emma>
          </inkml:annotationXML>
          <inkml:trace contextRef="#ctx0" brushRef="#br0" timeOffset="283586.4457">10035 13253 0,'0'31'31,"0"1"-31,31 93 31,-31-31-31,0 32 0,0 30 16,0-61-1,0-1 1,0 0-16,32-32 0,-32-30 15,0-1-15,0 0 16,0-31-16,-32-31 31,32 0-15</inkml:trace>
          <inkml:trace contextRef="#ctx0" brushRef="#br0" timeOffset="283589.4458">10317 12971 0,'0'-32'0,"31"32"16,1-31-16,-1 31 15,32 0-15,0 0 16,-32 31-16,32-31 15,-32 63-15,-31 0 16,-31 0 0,-1-1-16,-30 1 15,-33-32-15,1 32 16,32-32-16,-1-31 15,32 32-15,31-32 16,-32 0-16,32 0 16</inkml:trace>
          <inkml:trace contextRef="#ctx0" brushRef="#br0" timeOffset="284228.474">10850 14162 0,'0'0'31,"-31"0"0,-1 32-15,32-32-16,-31 0 15,31 0 1,0 0-1,0-32 1,31 32 0,1-31-16,-32 31 15,31 0-15,0 0 16,-31 31-16,32 1 15,-32-1-15,-32 32 16,32 0-16,-31-1 16,0 1-1</inkml:trace>
          <inkml:trace contextRef="#ctx0" brushRef="#br0" timeOffset="282546.4057">9282 13316 0,'-31'62'16,"-32"33"-16,0 30 0,32 0 16,0 32-1,-1-31-15,32-1 0,32-31 16,-1-31-1,0 31 1,1-31-16,31-1 16,-32-30-1,0-1-15,1 0 16,-32-125-16</inkml:trace>
        </inkml:traceGroup>
        <inkml:traceGroup>
          <inkml:annotationXML>
            <emma:emma xmlns:emma="http://www.w3.org/2003/04/emma" version="1.0">
              <emma:interpretation id="{BBA95B03-5128-4CC7-93D9-3246FE85897E}" emma:medium="tactile" emma:mode="ink">
                <msink:context xmlns:msink="http://schemas.microsoft.com/ink/2010/main" type="inkWord" rotatedBoundingBox="11984,14595 13329,14487 13409,15479 12063,15587"/>
              </emma:interpretation>
              <emma:one-of disjunction-type="recognition" id="oneOf30">
                <emma:interpretation id="interp66" emma:lang="" emma:confidence="1">
                  <emma:literal/>
                </emma:interpretation>
              </emma:one-of>
            </emma:emma>
          </inkml:annotationXML>
          <inkml:trace contextRef="#ctx0" brushRef="#br0" timeOffset="285769.5292">12261 13817 0,'-31'0'16,"0"0"-16,-32 32 0,0-32 15,32 31 1,-32-31-16,32 32 15,31-32 1,0-32-16</inkml:trace>
          <inkml:trace contextRef="#ctx0" brushRef="#br0" timeOffset="285960.5402">13139 13880 0,'-31'0'15,"31"-31"48,31 31-63,-31-32 15,32 32-15,-32 0 16,31 0-16,-31 0 15,31 32 1,-31-1-16,32 32 16,-64 0-16,32-32 15,-31 32-15,0-32 16,-1 32-1</inkml:trace>
          <inkml:trace contextRef="#ctx0" brushRef="#br0" timeOffset="285158.4988">12073 13284 0,'-31'0'15,"-1"32"1,1 62-16,0 0 16,31 63-1,-32-32-15,32 1 16,0-32-16,32-32 15,-1 1-15,32-32 16,-1-31-16,1-31 16,125-377 30,-188 283-30,-31 31 15,-94-32-31,93 158 16,1-1-16</inkml:trace>
        </inkml:traceGroup>
        <inkml:traceGroup>
          <inkml:annotationXML>
            <emma:emma xmlns:emma="http://www.w3.org/2003/04/emma" version="1.0">
              <emma:interpretation id="{1EA61F3B-36C5-4D7E-AD9D-89367459AEEC}" emma:medium="tactile" emma:mode="ink">
                <msink:context xmlns:msink="http://schemas.microsoft.com/ink/2010/main" type="inkWord" rotatedBoundingBox="14143,13993 14830,13937 14940,15297 14252,15352"/>
              </emma:interpretation>
              <emma:one-of disjunction-type="recognition" id="oneOf31">
                <emma:interpretation id="interp67" emma:lang="" emma:confidence="1">
                  <emma:literal/>
                </emma:interpretation>
              </emma:one-of>
            </emma:emma>
          </inkml:annotationXML>
          <inkml:trace contextRef="#ctx0" brushRef="#br0" timeOffset="286838.5664">14300 13128 0,'0'31'31,"-32"0"-31,1 32 0,-1 0 47,-62 376-32,94-345-15,32 0 16,-1-31-16,32-32 16,0-31-16,-1 0 46,220-188-30,-250 94-16,31 0 0,-63-32 16,0 32-16,-32-31 15,1 62-15,31 32 16,-32-1-1,1 1-15,0 62 16,-63-31-16</inkml:trace>
          <inkml:trace contextRef="#ctx0" brushRef="#br0" timeOffset="287106.5817">14644 13535 0,'-533'0'0</inkml:trace>
          <inkml:trace contextRef="#ctx0" brushRef="#br0" timeOffset="287116.5823">14707 12657 0,'-31'0'47,"31"0"-31</inkml:trace>
        </inkml:traceGroup>
        <inkml:traceGroup>
          <inkml:annotationXML>
            <emma:emma xmlns:emma="http://www.w3.org/2003/04/emma" version="1.0">
              <emma:interpretation id="{A033FCE3-8A90-452A-A908-CDAB9EA2AE82}" emma:medium="tactile" emma:mode="ink">
                <msink:context xmlns:msink="http://schemas.microsoft.com/ink/2010/main" type="inkWord" rotatedBoundingBox="15788,13852 16243,13816 16385,15579 15930,15616"/>
              </emma:interpretation>
              <emma:one-of disjunction-type="recognition" id="oneOf32">
                <emma:interpretation id="interp68" emma:lang="" emma:confidence="1">
                  <emma:literal>}</emma:literal>
                </emma:interpretation>
                <emma:interpretation id="interp69" emma:lang="" emma:confidence="0">
                  <emma:literal>)</emma:literal>
                </emma:interpretation>
                <emma:interpretation id="interp70" emma:lang="" emma:confidence="0">
                  <emma:literal>'</emma:literal>
                </emma:interpretation>
                <emma:interpretation id="interp71" emma:lang="" emma:confidence="0">
                  <emma:literal>,</emma:literal>
                </emma:interpretation>
                <emma:interpretation id="interp72" emma:lang="" emma:confidence="0">
                  <emma:literal>|</emma:literal>
                </emma:interpretation>
              </emma:one-of>
            </emma:emma>
          </inkml:annotationXML>
          <inkml:trace contextRef="#ctx0" brushRef="#br0" timeOffset="288323.6463">15961 12532 0,'32'0'15,"-32"0"-15,31 31 16,32 32-1,-32 0 1,-31 31-16,32 31 16,-64 32-16,1 0 15,0-1-15,-1 33 16,1-33-16,-1 1 15,1-63-15,0 0 16,-1 0 0,32-62-16,-31 30 15,31-30 1,-31-1-1,31-31-15,31-31 16,-62 31-16</inkml:trace>
        </inkml:traceGroup>
      </inkml:traceGroup>
    </inkml:traceGroup>
  </inkml:traceGroup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6:59.20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C0A4B79C-AE14-4BA0-B6A5-3E898CF7F627}" emma:medium="tactile" emma:mode="ink">
          <msink:context xmlns:msink="http://schemas.microsoft.com/ink/2010/main" type="inkDrawing" rotatedBoundingBox="8462,11170 24388,10024 24397,10152 8471,11298" semanticType="underline" shapeName="Other">
            <msink:sourceLink direction="with" ref="{7DDF1652-1B86-430B-8872-60EBCFA737B2}"/>
            <msink:sourceLink direction="with" ref="{DF88E44D-B8B0-4DAA-960D-068BDF148CAA}"/>
            <msink:sourceLink direction="with" ref="{CE5E6F35-A9A9-48F6-8EB0-427B6A54916D}"/>
            <msink:sourceLink direction="with" ref="{1E0BC4BC-C158-42E9-9456-20F1D92D3AB3}"/>
            <msink:sourceLink direction="with" ref="{9A11754F-CF6F-41FD-A9D1-CD6414C47BC9}"/>
            <msink:sourceLink direction="with" ref="{694BF130-FA18-4ABF-A931-C3AA6D45A577}"/>
          </msink:context>
        </emma:interpretation>
      </emma:emma>
    </inkml:annotationXML>
    <inkml:trace contextRef="#ctx0" brushRef="#br0">0 1098 0,'32'-31'63,"-32"62"-48,31-31-15,32 0 0,-32 0 16,32 0-1,31-31-15,-31 31 0,31 0 16,-31 0 0,62 0-1,-31 0-15,32 0 16,-1 0-16,32 0 15,-32-32 1,1 32-16,-1 0 16,0-31-16,32 31 46,502-31-14,-534 31-17,283-32 1,-126 1-16,-125 31 0,-32-31 15,1 31 1,-1 0 0,1-32-16,30 32 15,1 0-15,-31-31 16,30 31-16,-62-32 15,63 32 1,0-31-16,0 0 16,0 31-16,-1 0 15,-30-32-15,31 32 16,-1 0-16,-30 0 15,31-31 1,31 31-16,-31-31 16,-1 31-16,1-32 15,31 1 1,0 31-16,-31-31 15,31 31 1,-62-32-16,62 32 16,-31 0-16,31-31 15,-31 31-15,31 0 16,-31-31-16,-1 31 15,33-32 1,-1 32-16,-31-31 16,31 31-16,-63-32 15,63 32-15,-31 0 16,0 0-1,31-31-15,-31 31 16,0 0-16,-1-31 16,33 31-16,-33-32 15,32 32-15,1 0 16,-33-31-1,33 31-15,-1 0 16,0 0-16,0-31 16,-31 31-1,0 0-15,-1 0 16,1 0-1,188-32 17,0 32-32,-157 0 15,-31-31-15,31 31 16,0 0-16,-31-31 15,-32 31 1,32-32-16,-31 32 16,-1-31-16,1 31 15,-1 0-15,0-31 16,1 31-16,-63 0 15,-1 0-15,1 0 16,-32 0 15,-31 0-31,0 0 0</inkml:trace>
  </inkml:traceGroup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9:13.58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A7CA962-D969-4DDB-8757-0F930EE38C2B}" emma:medium="tactile" emma:mode="ink">
          <msink:context xmlns:msink="http://schemas.microsoft.com/ink/2010/main" type="writingRegion" rotatedBoundingBox="16830,12428 31877,11374 32131,14994 17084,16048">
            <msink:destinationLink direction="with" ref="{24DE6C52-A51B-4457-A048-9E5DCB7AC5B3}"/>
            <msink:destinationLink direction="with" ref="{5DF926F2-B2CB-40C5-9A6E-23EF501DA02A}"/>
            <msink:destinationLink direction="with" ref="{47C141CC-AF50-4AC7-9538-B8D258837EAB}"/>
          </msink:context>
        </emma:interpretation>
      </emma:emma>
    </inkml:annotationXML>
    <inkml:traceGroup>
      <inkml:annotationXML>
        <emma:emma xmlns:emma="http://www.w3.org/2003/04/emma" version="1.0">
          <emma:interpretation id="{34FF17E7-13D4-45BB-8BCE-B7EDE2689A35}" emma:medium="tactile" emma:mode="ink">
            <msink:context xmlns:msink="http://schemas.microsoft.com/ink/2010/main" type="paragraph" rotatedBoundingBox="16830,12428 31877,11374 32028,13527 16981,1458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C8E9BFE-B91D-420C-BCD2-FB5499C36416}" emma:medium="tactile" emma:mode="ink">
              <msink:context xmlns:msink="http://schemas.microsoft.com/ink/2010/main" type="line" rotatedBoundingBox="16830,12428 31877,11374 32028,13527 16981,14581">
                <msink:destinationLink direction="with" ref="{0D72A544-A5FC-4ED4-B1F4-25899ADC51C9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47B1A14F-7047-4C2A-88CC-8B22CE0787E5}" emma:medium="tactile" emma:mode="ink">
                <msink:context xmlns:msink="http://schemas.microsoft.com/ink/2010/main" type="inkWord" rotatedBoundingBox="16867,12962 18305,12862 18388,14060 16951,14160"/>
              </emma:interpretation>
              <emma:one-of disjunction-type="recognition" id="oneOf0">
                <emma:interpretation id="interp0" emma:lang="" emma:confidence="0">
                  <emma:literal>Pym,</emma:literal>
                </emma:interpretation>
                <emma:interpretation id="interp1" emma:lang="" emma:confidence="0">
                  <emma:literal>P+mz</emma:literal>
                </emma:interpretation>
                <emma:interpretation id="interp2" emma:lang="" emma:confidence="0">
                  <emma:literal>ppm,</emma:literal>
                </emma:interpretation>
                <emma:interpretation id="interp3" emma:lang="" emma:confidence="0">
                  <emma:literal>Pm,</emma:literal>
                </emma:interpretation>
                <emma:interpretation id="interp4" emma:lang="" emma:confidence="0">
                  <emma:literal>Ppm,</emma:literal>
                </emma:interpretation>
              </emma:one-of>
            </emma:emma>
          </inkml:annotationXML>
          <inkml:trace contextRef="#ctx0" brushRef="#br0">8750 8581 0,'0'0'31,"0"62"-15,0-30 0,0 62-16,0 0 15,0 0-15,0 0 16,0 0-1,31-31-15,-31 0 16,31-1 0,-31-30-16,0-32 15,0 31-15,0-62 31,0-1-31,-31 1 16</inkml:trace>
          <inkml:trace contextRef="#ctx0" brushRef="#br0" timeOffset="1">8812 8424 0,'32'0'0,"-32"-31"0,31-1 0,0 1 31,32 31-15,-32 0-16,32 31 16,-31-31-16,30 0 15,-30 32-15,-1-1 16,0 0-1,1 1 1,-64-1-16,32 0 0,-62 1 16,30-1-1,-62-31-15,63 31 0,-32-31 16,32 32-1,31-32-15,0 0 16</inkml:trace>
          <inkml:trace contextRef="#ctx0" brushRef="#br0" timeOffset="2">10192 9114 0,'-31'0'46,"31"0"-46,-32 0 16,1 0-16,0 31 16,-1-31-1,1 31-15,0-31 16,-1 32-1,-30-32-15,30 0 16,-31 0-16,32 0 16,0 0-16,-1 0 15,32 0-15,0-63 16</inkml:trace>
          <inkml:trace contextRef="#ctx0" brushRef="#br0" timeOffset="3">9910 8894 0,'0'32'62,"0"-1"-46,0 0-16,0 32 15,0 31-15,0-31 16,0 0 0,0-1-16,0-30 0,31 62 46,-31-94-46,32 0 47,-64 0-47</inkml:trace>
        </inkml:traceGroup>
        <inkml:traceGroup>
          <inkml:annotationXML>
            <emma:emma xmlns:emma="http://www.w3.org/2003/04/emma" version="1.0">
              <emma:interpretation id="{8BE0B13F-24DE-4FEF-BBF3-8676E99A1C6E}" emma:medium="tactile" emma:mode="ink">
                <msink:context xmlns:msink="http://schemas.microsoft.com/ink/2010/main" type="inkWord" rotatedBoundingBox="18833,13293 19913,13217 19967,13980 18887,14056"/>
              </emma:interpretation>
            </emma:emma>
          </inkml:annotationXML>
          <inkml:trace contextRef="#ctx0" brushRef="#br0" timeOffset="4">10662 8675 0,'0'31'16,"32"-31"0,-32 63-1,0 0-15,0 31 16,0-32-16,0 1 15,0 0 1,0-32-16,0-31 16,0-31 15,0-1-31,31-30 15,-31-1-15,32 0 16,-32 1 0,31 30-16,0 1 0,-31-1 15,94 95 16,-94 0-31,32-32 16,-32 32 0,0-32-16,31 1 15,-31-32 1,0 31-16,0-62 31,0 31-15,0-32-16,0-30 15,31 30-15,-31-30 0,32 30 16,-1 1-1,0-1-15,1 1 0,-1 31 16,63 126 46,-62-95-46,-32 0 0,31 32-1,-31-32-15,0 1 0,0-1 16,0-31-16,0 31 0,31-31 15,-62 0 1</inkml:trace>
          <inkml:trace contextRef="#ctx0" brushRef="#br0" timeOffset="5">11540 9051 0,'0'-31'16,"32"31"-16,-32-32 16,0 32-1,31 0-15,95 32 156,-158 281-140,32-313-16,0 0 15,32 32 1,-1-32 0,0-32-16</inkml:trace>
        </inkml:traceGroup>
        <inkml:traceGroup>
          <inkml:annotationXML>
            <emma:emma xmlns:emma="http://www.w3.org/2003/04/emma" version="1.0">
              <emma:interpretation id="{2FAF495B-83C4-4C22-A0B1-E17749318055}" emma:medium="tactile" emma:mode="ink">
                <msink:context xmlns:msink="http://schemas.microsoft.com/ink/2010/main" type="inkWord" rotatedBoundingBox="20411,12505 21096,12457 21224,14284 20539,14332"/>
              </emma:interpretation>
              <emma:one-of disjunction-type="recognition" id="oneOf1">
                <emma:interpretation id="interp5" emma:lang="" emma:confidence="0">
                  <emma:literal>¥</emma:literal>
                </emma:interpretation>
                <emma:interpretation id="interp6" emma:lang="" emma:confidence="0">
                  <emma:literal>{</emma:literal>
                </emma:interpretation>
                <emma:interpretation id="interp7" emma:lang="" emma:confidence="0">
                  <emma:literal>t</emma:literal>
                </emma:interpretation>
                <emma:interpretation id="interp8" emma:lang="" emma:confidence="0">
                  <emma:literal>€</emma:literal>
                </emma:interpretation>
                <emma:interpretation id="interp9" emma:lang="" emma:confidence="0">
                  <emma:literal>g</emma:literal>
                </emma:interpretation>
              </emma:one-of>
            </emma:emma>
          </inkml:annotationXML>
          <inkml:trace contextRef="#ctx0" brushRef="#br0" timeOffset="6">12293 8675 0,'31'-32'15,"1"32"1,-1-31-16,1 0 16,30-1-1,-30 1-15,30 0 16,-30-32-16,-1 0 15,0-31-15,-31-31 16,0 31-16,32 31 16,-32 0-16,0 32 15,0-1 1,-32 32-16,32 0 15,-31 0-15,0 32 16,-1-1-16,1 32 16,0 31-16,-1-31 15,32 31 1,-31 63-16,31-95 15,31 1 1,-31 0-16,32-32 16,-32 32-16,31-32 15,-31 0 1,31 1-16,-31-1 15</inkml:trace>
          <inkml:trace contextRef="#ctx0" brushRef="#br0" timeOffset="7">12983 8706 0,'-31'0'0,"-32"31"15,0 1-15,-31-1 16,0 32-16,31-32 16,-31 1-1,32-1-15,-1 0 16,31-31-16,32 0 15,32 0 1,-32 0-16</inkml:trace>
          <inkml:trace contextRef="#ctx0" brushRef="#br0" timeOffset="8">12732 9271 0,'0'0'0,"31"0"16,-31-32-1,32 32-15,-1-31 0,1 31 16,-1 0-16,0 0 15,-31 0 1,32 31-16,-32 1 16,0-1-1,-32 32-15,1-32 16,0 32-1,-1-1-15,32-30 16,-31 30 0,62-30-16,-31-32 0,32 31 15,-1-31 1,94-31-16,-93-1 15</inkml:trace>
        </inkml:traceGroup>
        <inkml:traceGroup>
          <inkml:annotationXML>
            <emma:emma xmlns:emma="http://www.w3.org/2003/04/emma" version="1.0">
              <emma:interpretation id="{7960632F-2823-49B4-9FFB-1D39F96E6520}" emma:medium="tactile" emma:mode="ink">
                <msink:context xmlns:msink="http://schemas.microsoft.com/ink/2010/main" type="inkWord" rotatedBoundingBox="21601,12094 24638,11881 24738,13313 21702,13526"/>
              </emma:interpretation>
              <emma:one-of disjunction-type="recognition" id="oneOf2">
                <emma:interpretation id="interp10" emma:lang="" emma:confidence="0">
                  <emma:literal>is-to-mgs-onto</emma:literal>
                </emma:interpretation>
                <emma:interpretation id="interp11" emma:lang="" emma:confidence="0">
                  <emma:literal>ors-to-mgs-onto</emma:literal>
                </emma:interpretation>
                <emma:interpretation id="interp12" emma:lang="" emma:confidence="0">
                  <emma:literal>ons-to-mgs-onto</emma:literal>
                </emma:interpretation>
                <emma:interpretation id="interp13" emma:lang="" emma:confidence="0">
                  <emma:literal>ors-to-mgs-torso</emma:literal>
                </emma:interpretation>
                <emma:interpretation id="interp14" emma:lang="" emma:confidence="0">
                  <emma:literal>Hopis-to-mgs-onto</emma:literal>
                </emma:interpretation>
              </emma:one-of>
            </emma:emma>
          </inkml:annotationXML>
          <inkml:trace contextRef="#ctx0" brushRef="#br0" timeOffset="9">13704 8173 0,'0'0'15,"0"0"17,-31 63-1,-32 94-31,32-63 15,-1 0-15,1 0 16,31-32-16,31 1 16,1 0-16,-1-32 0,0-31 15,1 0 1,31 0-1,-32-31-15,32-32 16,-1 32-16,-30-32 16,-32 0-1,31 1-15,-62-32 16,31 31-16,-32 0 15,1 0-15,0 32 16,31 0-16,-32 31 16,1 0-16,-32 31 46,32-62 1,-1 93-47</inkml:trace>
          <inkml:trace contextRef="#ctx0" brushRef="#br0" timeOffset="10">13892 8487 0,'-31'31'0,"0"-31"16,-1 31-16,-30-31 15,30 0 1,-31 0-16,32 0 16,31 0-16,-31 0 15,31-62-15</inkml:trace>
          <inkml:trace contextRef="#ctx0" brushRef="#br0" timeOffset="11">13861 7765 0,'0'0'47,"-31"32"-47,31-32 47,0-32-16,0 32-31,62 0 16,-62 0-1</inkml:trace>
          <inkml:trace contextRef="#ctx0" brushRef="#br0" timeOffset="12">14237 7452 0,'0'-32'16,"32"32"-1,-32 0 1,31 0-16,0 0 16,1 0-16,-1 0 15,0 0-15,-31 32 16,0-32-16,0 31 15,0 0 1,-31 1-16,0-1 0,-1 1 16,32-32-16,0 31 15,0-31 1,0 31-1,32-31 1,-1 0-16,32 32 16</inkml:trace>
          <inkml:trace contextRef="#ctx0" brushRef="#br0" timeOffset="13">14802 8330 0,'-63'31'0,"32"1"0,31-32 16,-32 31-16,1 0 15,31-31-15,0 32 16,0-32 15,31 0-15,1 0-16,-1 0 15,-31 0-15,63 0 16,-63 31 0,31-31-16,0 31 15,1-31-15,-1 0 16,-31 32-16,0-1 15,-31-31 1,31 31-16,-32-31 16,1 32-16,0-32 15,31 31 1,-32-31-16,32 0 15,-31 0 1</inkml:trace>
          <inkml:trace contextRef="#ctx0" brushRef="#br0" timeOffset="14">15209 8361 0,'0'0'16,"0"32"-16,0-32 16,-31 31-16,31 0 15,0 1-15,0-32 16,0 31-1,0-94-15</inkml:trace>
          <inkml:trace contextRef="#ctx0" brushRef="#br0" timeOffset="15">15429 8424 0,'31'0'0,"-31"0"15,0 31 1,0 1-16,0-32 16,32 31-16,-32-31 31,0 0-16,0-31 1,0-1-16,31 32 16,-31-31-16,31 31 15,-31 0 1,0 0-16,32 0 15,-32 31-15,31-31 16,-31 32-16,0-1 16,31-31-16,-31 31 15,0-93 1</inkml:trace>
          <inkml:trace contextRef="#ctx0" brushRef="#br0" timeOffset="16">16025 7922 0,'0'0'31,"0"31"-15,-32 32-1,32 0-15,0 31 16,-31 0-16,31 0 16,31 0-16,-31-31 15,63 0-15,-32-32 16,1 0-1,30 1-15,1-32 16,0 0-16,0-32 16,-1 1-1,1-32-15,-32-31 16,-31 0-16,0-31 15,0 31 1,-31 31-16,0 32 16,-1-1-16,-30 32 15,-1 0-15,0 32 16,0-1-16</inkml:trace>
          <inkml:trace contextRef="#ctx0" brushRef="#br0" timeOffset="17">16401 8393 0,'-31'0'15,"-32"0"1,0 0-16,0 31 15,1-31-15,30 0 16,1 0 0,31 0-1,31-63-15</inkml:trace>
        </inkml:traceGroup>
        <inkml:traceGroup>
          <inkml:annotationXML>
            <emma:emma xmlns:emma="http://www.w3.org/2003/04/emma" version="1.0">
              <emma:interpretation id="{250FA932-40D8-4C17-8433-9095808B22AB}" emma:medium="tactile" emma:mode="ink">
                <msink:context xmlns:msink="http://schemas.microsoft.com/ink/2010/main" type="inkWord" rotatedBoundingBox="25297,12704 27490,12550 27563,13589 25370,13743"/>
              </emma:interpretation>
            </emma:emma>
          </inkml:annotationXML>
          <inkml:trace contextRef="#ctx0" brushRef="#br0" timeOffset="18">17687 8424 0,'0'0'46,"-32"0"-30,1 31-16,0-31 16,-1 32-1,1-32-15,-32 0 16,0 31-16,1-31 15,-1 0-15,0 0 16,32 0-16,0 0 16</inkml:trace>
          <inkml:trace contextRef="#ctx0" brushRef="#br0" timeOffset="19">17530 8298 0,'0'32'15,"0"-1"-15,0-31 16,0 63-16,0-32 15,0 1-15,31-1 16,-31 0-16,0 1 16,0-1-1,32 0-15,-32 1 16,0-1-16,0-31 15,0 0 1</inkml:trace>
          <inkml:trace contextRef="#ctx0" brushRef="#br0" timeOffset="20">18126 8016 0,'0'32'16,"0"-1"-16,0 0 16,0 32-1,0 0-15,0 31 16,0-31-16,0-32 15,0 0-15,0 1 16,0-32-16,0 0 31,0-32-15,31 1-16,-31-32 15,31 0-15,1-31 16,30 32 0,-30 30-16,-1 1 15,1 31-15,-1 0 16,0 0-16,1 31 15,-1 32 1,-31-32-16,31 32 16,-31-32-16,0 1 15,32-1-15,-32-31 0,0 0 63,31-31-63,-31-1 15,31-30-15,1 30 16,-1 1-16,32 0 31,-32 31 0,-31 62-31,32-30 0,-32 30 16,0-30-1,0-1-15</inkml:trace>
          <inkml:trace contextRef="#ctx0" brushRef="#br0" timeOffset="21">19098 8236 0,'0'0'0,"-32"0"31,32 0-31,-31 0 16,0 31-16,-1 0 15,32 1-15,0 31 16,0-32-16,0-31 16,32 31-16,-1-31 15,0-31 1,32 31-16,-32-31 0,1-1 15,-1 1 1,1-1-16,-1 1 0,-31 0 16,31-1-1,-31 1-15,-31 62 47,31 1-31,31-1-16,-31 0 15,0 32-15,32-31 0,-32 30 16,0 1-1,0 0-15,0 31 16,0-32-16,-32 1 31,1 0-31,0 0 16,-32-32-16,31 0 15,-30-31-15,-1 0 0,0-31 16,32-94-16</inkml:trace>
        </inkml:traceGroup>
        <inkml:traceGroup>
          <inkml:annotationXML>
            <emma:emma xmlns:emma="http://www.w3.org/2003/04/emma" version="1.0">
              <emma:interpretation id="{64A43618-B936-461B-8491-1B77349AE7F6}" emma:medium="tactile" emma:mode="ink">
                <msink:context xmlns:msink="http://schemas.microsoft.com/ink/2010/main" type="inkWord" rotatedBoundingBox="27943,12371 31928,12092 31982,12877 27998,13156"/>
              </emma:interpretation>
            </emma:emma>
          </inkml:annotationXML>
          <inkml:trace contextRef="#ctx0" brushRef="#br0" timeOffset="22">19944 7828 0,'0'0'0,"-31"0"15,31 31 1,-31-31-16,-1 32 15,1-1-15,31 0 16,-31 1-16,31-32 16,0 31-1,31-31-15,-31 32 0,31-32 16,-31 0-1,32 0 1,-32 31-16,31-31 16,0 0-16,-31 0 15,32 31 1,-1-31-16,1 32 0,-32-1 15,0 32 1,31-1 15,-31-30-31,-31-1 0,31-31 16,-32 32-16,1-32 15,-1 31-15,1-94 16</inkml:trace>
          <inkml:trace contextRef="#ctx0" brushRef="#br0" timeOffset="23">20415 8016 0,'0'32'16,"0"-32"0,-32 62-16,32-30 15,0-1-15,32 0 16,-64 1-16</inkml:trace>
          <inkml:trace contextRef="#ctx0" brushRef="#br0" timeOffset="24">20603 8048 0,'31'0'15,"-31"31"1,0 0-16,32 1 15,-64-1-15</inkml:trace>
          <inkml:trace contextRef="#ctx0" brushRef="#br0" timeOffset="25">20697 8048 0,'31'0'0,"-31"0"15,32 0 1,-32 31-16,31 0 0,-31 1 15,31-1 1,-31 32-16,0-32 16,0 0-16,0-62 15</inkml:trace>
          <inkml:trace contextRef="#ctx0" brushRef="#br0" timeOffset="26">21261 7703 0,'0'31'0,"-31"0"15,0 1-15,-32 30 16,32 32-16,31 1 15,0-1-15,0 0 16,31-32-16,32 1 16,-1-31-1,1-32-15,31 31 16,-31-62-16,0 31 15,-1-32-15,-30-31 16,-1-31-16,-31 0 16,0 0-16,-31 0 15,-1 31-15,32 32 16,-31 0-16,0 31 15,-1 0 1</inkml:trace>
          <inkml:trace contextRef="#ctx0" brushRef="#br0" timeOffset="27">21638 7922 0,'-32'0'0,"1"0"16,-32 0-16,-31 31 15,32-31-15,-1 0 16,0 0-16,63 0 16</inkml:trace>
          <inkml:trace contextRef="#ctx0" brushRef="#br0" timeOffset="28">22296 7577 0,'0'0'16,"-62"32"-16,30-1 15,1 0-15,-32 32 16,32 31-16,-1-31 47,252 219-32,-63-251 1,-32-93-1,-62 62 1,-32-63-16,1 0 16,-1 32-16,-31-32 15,0 32-15,31-1 16,-31 1-16,0 62 47,32-31-47,-1 32 15,-31-1-15,31 0 16,1 1-16,-32 31 15,31-32-15,-31 32 16,0-1-16,0-30 16,-31-1-16,-1 0 15,1 1-15,31-32 16,-31 0-1</inkml:trace>
          <inkml:trace contextRef="#ctx0" brushRef="#br0" timeOffset="29">23519 7514 0,'0'0'0,"-31"0"16,0 32-16,-1 31 15,-31-1-15,1 1 16,30 0 0,1 31-16,31-32 15,31 1-15,32 0 16,0 0-16,31-32 15,-31 0-15,-1-31 16,1 0-16,-32 0 16,1-31-16,-1-32 15,-31 1 1,0-33-16,0 1 15,0 0-15,0 32 16,-31-1 0,31 32-16,0 31 15,-32 0-15,64 0 16,-126 62-1</inkml:trace>
          <inkml:trace contextRef="#ctx0" brushRef="#br0" timeOffset="30">23707 7922 0,'-31'0'15,"-32"0"-15,1 0 16,-1 0-16,0 0 15,0 0-15,1 0 16,30 0 0</inkml:trace>
        </inkml:traceGroup>
      </inkml:traceGroup>
    </inkml:traceGroup>
    <inkml:traceGroup>
      <inkml:annotationXML>
        <emma:emma xmlns:emma="http://www.w3.org/2003/04/emma" version="1.0">
          <emma:interpretation id="{AE37B54E-2CE9-42B5-A9E4-DAA0360C735F}" emma:medium="tactile" emma:mode="ink">
            <msink:context xmlns:msink="http://schemas.microsoft.com/ink/2010/main" type="paragraph" rotatedBoundingBox="22072,14813 29903,14169 29980,15101 22149,15745" alignmentLevel="2"/>
          </emma:interpretation>
        </emma:emma>
      </inkml:annotationXML>
      <inkml:traceGroup>
        <inkml:annotationXML>
          <emma:emma xmlns:emma="http://www.w3.org/2003/04/emma" version="1.0">
            <emma:interpretation id="{B719509F-E746-4CEB-A171-F6FEE01CD7F9}" emma:medium="tactile" emma:mode="ink">
              <msink:context xmlns:msink="http://schemas.microsoft.com/ink/2010/main" type="inkBullet" rotatedBoundingBox="22096,15100 22982,15027 23009,15361 22123,15434"/>
            </emma:interpretation>
            <emma:one-of disjunction-type="recognition" id="oneOf3">
              <emma:interpretation id="interp15" emma:lang="" emma:confidence="0">
                <emma:literal>→</emma:literal>
              </emma:interpretation>
            </emma:one-of>
          </emma:emma>
        </inkml:annotationXML>
        <inkml:trace contextRef="#ctx0" brushRef="#br0" timeOffset="31">13923 10494 0,'0'0'31,"32"31"-15,-32 0-16,31 32 0,-31-32 16,31 1-1,-31-1-15,0 0 16,0-31-1,0 0 1,0 0 0,0-31-16,32-32 15,-32 1-15,62 30 16,-30-30-1,-1 30-15,0 32 16,1 0-16,-1 32 16,1-1-1,-1 0-15,-31 1 0,31-1 16,1 0-16,-32 1 31,0-32-31,31 0 31,-31-32-31,0 32 16,31-31-16,1 0 15,-1-32-15,0 63 16,1-31-16,-1 31 0,-31 31 16,31-31-16,1 31 15,-1 1 1,1-1-1,-1 0-15,-31 1 16,31-32-16,1 31 16,-32 0-16</inkml:trace>
      </inkml:traceGroup>
      <inkml:traceGroup>
        <inkml:annotationXML>
          <emma:emma xmlns:emma="http://www.w3.org/2003/04/emma" version="1.0">
            <emma:interpretation id="{002E80DA-0C33-403B-A823-035497931B73}" emma:medium="tactile" emma:mode="ink">
              <msink:context xmlns:msink="http://schemas.microsoft.com/ink/2010/main" type="line" rotatedBoundingBox="23337,14709 29903,14169 29980,15101 23413,15641"/>
            </emma:interpretation>
          </emma:emma>
        </inkml:annotationXML>
        <inkml:traceGroup>
          <inkml:annotationXML>
            <emma:emma xmlns:emma="http://www.w3.org/2003/04/emma" version="1.0">
              <emma:interpretation id="{0FCC6B8C-724C-40B5-9069-4775D9EC2D72}" emma:medium="tactile" emma:mode="ink">
                <msink:context xmlns:msink="http://schemas.microsoft.com/ink/2010/main" type="inkWord" rotatedBoundingBox="23377,15206 23461,15199 23479,15424 23396,15431"/>
              </emma:interpretation>
              <emma:one-of disjunction-type="recognition" id="oneOf4">
                <emma:interpretation id="interp16" emma:lang="" emma:confidence="0">
                  <emma:literal>"amino</emma:literal>
                </emma:interpretation>
                <emma:interpretation id="interp17" emma:lang="" emma:confidence="0">
                  <emma:literal>'amino</emma:literal>
                </emma:interpretation>
                <emma:interpretation id="interp18" emma:lang="" emma:confidence="0">
                  <emma:literal>'amusing</emma:literal>
                </emma:interpretation>
                <emma:interpretation id="interp19" emma:lang="" emma:confidence="0">
                  <emma:literal>samisen',</emma:literal>
                </emma:interpretation>
                <emma:interpretation id="interp20" emma:lang="" emma:confidence="0">
                  <emma:literal>samisen'?</emma:literal>
                </emma:interpretation>
              </emma:one-of>
            </emma:emma>
          </inkml:annotationXML>
          <inkml:trace contextRef="#ctx0" brushRef="#br0" timeOffset="32">15209 10588 0,'0'31'0,"0"0"15,31 1 1,-31-1-16,32-31 16,-32 31-1,31 1 1,-31-1-16,0-31 15,0 0 1</inkml:trace>
        </inkml:traceGroup>
        <inkml:traceGroup>
          <inkml:annotationXML>
            <emma:emma xmlns:emma="http://www.w3.org/2003/04/emma" version="1.0">
              <emma:interpretation id="{06596A85-783F-4AD0-907C-169E96EFE1EA}" emma:medium="tactile" emma:mode="ink">
                <msink:context xmlns:msink="http://schemas.microsoft.com/ink/2010/main" type="inkWord" rotatedBoundingBox="24241,15060 24636,15028 24671,15453 24276,15485"/>
              </emma:interpretation>
            </emma:emma>
          </inkml:annotationXML>
          <inkml:trace contextRef="#ctx0" brushRef="#br0" timeOffset="33">16432 10650 0,'-31'0'16,"-1"0"-16,-31 0 0,1 32 15,-1-32 1,0 0-1,32 0-15</inkml:trace>
          <inkml:trace contextRef="#ctx0" brushRef="#br0" timeOffset="34">16212 10431 0,'0'31'0,"32"-31"16,-32 63-16,31-32 15,0 32-15,-31 0 16,32-32 0,-1 32-16,1-32 15,-1-31 1,0 31-16,1-62 15</inkml:trace>
        </inkml:traceGroup>
        <inkml:traceGroup>
          <inkml:annotationXML>
            <emma:emma xmlns:emma="http://www.w3.org/2003/04/emma" version="1.0">
              <emma:interpretation id="{9D4BA060-C69F-4BB6-AC27-7CEF272F1DE4}" emma:medium="tactile" emma:mode="ink">
                <msink:context xmlns:msink="http://schemas.microsoft.com/ink/2010/main" type="inkWord" rotatedBoundingBox="25150,14870 27698,14661 27750,15285 25201,15494"/>
              </emma:interpretation>
            </emma:emma>
          </inkml:annotationXML>
          <inkml:trace contextRef="#ctx0" brushRef="#br0" timeOffset="35">16996 10494 0,'32'31'0,"-32"0"15,0 1-15,31-1 16,-31 0-16,0-31 16,0-31-1,0 0 1,31-1-16,-31-30 15,32 30-15,-1-62 16,0 63 0,-31-1-16,32 1 15,-1 62-15,-31 1 16,32-1-16,-32 32 15,0-32 1,31 32-16,-31-32 16,31-31-16,-31 32 15,0-64 1,32 32-1,-1-31-15,0 0 0,1-32 16,-1 0-16,0 32 16,1-32-1,-1 32-15,0 31 16,1 0-16,-32 0 15,31 31 1,1 0-16,-1 63 16,0-31-1,-31-31-15,32-1 16,-1 0-16,-31-31 15</inkml:trace>
          <inkml:trace contextRef="#ctx0" brushRef="#br0" timeOffset="36">18125 10399 0,'32'32'0,"-32"-32"15,31 0-15,-31 0 16,31 31-16,-31 1 15,0-1-15,0 0 16,-31 32-16,31-32 31,0 95 16,63-126-31,62-32-16</inkml:trace>
          <inkml:trace contextRef="#ctx0" brushRef="#br0" timeOffset="37">19003 10086 0,'0'0'31,"0"31"-15,-62-31-1,30 0-15,1 32 16,-1-1-16,1 0 15,0 1-15,-1-1 16,32-31-16,0 0 16,0 0-1,32 31-15,-1-31 16,126 32 31,-63 30-47,-31 1 15,-32-31 1,0-1-1,1-31-15,-32 31 0,0 1 16,0-32-16,-32 0 16,32 31-1,-31-31-15,0 0 0,93 0 31,-156-31-31</inkml:trace>
          <inkml:trace contextRef="#ctx0" brushRef="#br0" timeOffset="38">19536 10180 0,'0'0'0,"0"31"15,-31 1 1,31-32-16,31 31 0,-31 32 16,0-32-1,0 0-15,0-31 16,0 32-16</inkml:trace>
        </inkml:traceGroup>
        <inkml:traceGroup>
          <inkml:annotationXML>
            <emma:emma xmlns:emma="http://www.w3.org/2003/04/emma" version="1.0">
              <emma:interpretation id="{83ECD1E1-F7B1-4EF5-960E-63A5880EE25E}" emma:medium="tactile" emma:mode="ink">
                <msink:context xmlns:msink="http://schemas.microsoft.com/ink/2010/main" type="inkWord" rotatedBoundingBox="28071,14320 29903,14169 29976,15061 28144,15211"/>
              </emma:interpretation>
            </emma:emma>
          </inkml:annotationXML>
          <inkml:trace contextRef="#ctx0" brushRef="#br0" timeOffset="39">19944 10274 0,'31'0'15,"-31"0"16,0 31-31,0 1 16,0-32-16,0 31 16,0 0-16,32-62 31,-1 0-16,-31-1-15,31 32 0,1-31 16,-32 0-16,31 31 31,-31 0-31,31 0 16,-31 31-16,0 0 15,32 1-15,-32-1 16,31 0-16,-31 1 16,32-32-16,-32 31 0,0-31 15</inkml:trace>
          <inkml:trace contextRef="#ctx0" brushRef="#br0" timeOffset="40">20571 9647 0,'31'0'15,"-31"31"1,0-31-1,32 32-15,-32-32 0,0 31 16,0 0 0,0 1-16,0-32 15,0 31-15,0 0 16,0-31-16,0 32 15,31-32 1,-31 0-16,32 0 16,30 0-16,32 0 15</inkml:trace>
          <inkml:trace contextRef="#ctx0" brushRef="#br0" timeOffset="41">21386 9710 0,'0'0'31,"-31"31"-15,0 0-16,-1 32 0,1 0 15,0 62 1,31-31-16,0 0 15,31 0 17,32-31-32,-1 0 0,1-32 0,0-31 15,0 0-15,-1-31 16,-30-32-16,-1 0 15,32-282 32,-95 283-47,32 30 16,-31 1-16,31 31 15,-31 0-15,-32 31 16</inkml:trace>
          <inkml:trace contextRef="#ctx0" brushRef="#br0" timeOffset="42">21637 10054 0,'-31'0'15,"0"0"-15,-1 0 16,1 0-16,0 0 15,-1 0 1,1 0-16,-1 0 16,1 0-16</inkml:trace>
        </inkml:traceGroup>
      </inkml:traceGroup>
    </inkml:traceGroup>
  </inkml:traceGroup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9:28.57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4DE6C52-A51B-4457-A048-9E5DCB7AC5B3}" emma:medium="tactile" emma:mode="ink">
          <msink:context xmlns:msink="http://schemas.microsoft.com/ink/2010/main" type="inkDrawing" rotatedBoundingBox="16715,12717 16839,16645 16042,16670 15917,12742" semanticType="verticalRange" shapeName="Other">
            <msink:sourceLink direction="with" ref="{2A7CA962-D969-4DDB-8757-0F930EE38C2B}"/>
          </msink:context>
        </emma:interpretation>
      </emma:emma>
    </inkml:annotationXML>
    <inkml:trace contextRef="#ctx0" brushRef="#br0">446 33 0,'-31'0'16,"31"-32"-1,-31 32 1,-1 0-16,-30 0 15,30 32-15,-30-32 16,30 0 15,-93 62-31,125-62 16,0 0-16,-32 32 15,32-32-15,0 31 16,0-31-16,0 31 16,32 32 15,-64 157-31,32-126 15,0 31-15,0 1 16,0-32-16,0 0 16,0 0-1,0 31-15,0-31 16,32 32-16,-32-1 15,0 1-15,0-32 16,-32 31-16,32-31 16,0 32-16,0-1 31,0-31-31,32 0 31,30 314 0,-62-189-31,0-156 16,0 0-1,0 156 17,0-187-32,0-1 15,32 0-15,-32 1 0,0-1 16,31 0-1,1 1 1,-32-1-16,31 0 16,0 1-1,1-1-15,30 1 16,1 30-16,31-30 15,63-1-15,31-62 16</inkml:trace>
  </inkml:traceGroup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9:13.62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D72A544-A5FC-4ED4-B1F4-25899ADC51C9}" emma:medium="tactile" emma:mode="ink">
          <msink:context xmlns:msink="http://schemas.microsoft.com/ink/2010/main" type="inkDrawing" rotatedBoundingBox="16512,14491 32438,13345 32447,13473 16521,14619" semanticType="underline" shapeName="Other">
            <msink:sourceLink direction="with" ref="{4C8E9BFE-B91D-420C-BCD2-FB5499C36416}"/>
          </msink:context>
        </emma:interpretation>
      </emma:emma>
    </inkml:annotationXML>
    <inkml:trace contextRef="#ctx0" brushRef="#br0">0 1098 0,'32'-31'63,"-32"62"-48,31-31-15,32 0 0,-32 0 16,32 0-1,31-31-15,-31 31 0,31 0 16,-31 0 0,62 0-1,-31 0-15,32 0 16,-1 0-16,32 0 15,-32-32 1,1 32-16,-1 0 16,0-31-16,32 31 46,502-31-14,-534 31-17,283-32 1,-126 1-16,-125 31 0,-32-31 15,1 31 1,-1 0 0,1-32-16,30 32 15,1 0-15,-31-31 16,30 31-16,-62-32 15,63 32 1,0-31-16,0 0 16,0 31-16,-1 0 15,-30-32-15,31 32 16,-1 0-16,-30 0 15,31-31 1,31 31-16,-31-31 16,-1 31-16,1-32 15,31 1 1,0 31-16,-31-31 15,31 31 1,-62-32-16,62 32 16,-31 0-16,31-31 15,-31 31-15,31 0 16,-31-31-16,-1 31 15,33-32 1,-1 32-16,-31-31 16,31 31-16,-63-32 15,63 32-15,-31 0 16,0 0-1,31-31-15,-31 31 16,0 0-16,-1-31 16,33 31-16,-33-32 15,32 32-15,1 0 16,-33-31-1,33 31-15,-1 0 16,0 0-16,0-31 16,-31 31-1,0 0-15,-1 0 16,1 0-1,188-32 17,0 32-32,-157 0 15,-31-31-15,31 31 16,0 0-16,-31-31 15,-32 31 1,32-32-16,-31 32 16,-1-31-16,1 31 15,-1 0-15,0-31 16,1 31-16,-63 0 15,-1 0-15,1 0 16,-32 0 15,-31 0-31,0 0 0</inkml:trace>
  </inkml:traceGroup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2.02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EFF91F4D-184A-4568-B42C-8E6EF1F17C51}" emma:medium="tactile" emma:mode="ink">
          <msink:context xmlns:msink="http://schemas.microsoft.com/ink/2010/main" type="inkDrawing"/>
        </emma:interpretation>
      </emma:emma>
    </inkml:annotationXML>
    <inkml:trace contextRef="#ctx0" brushRef="#br0">66 27 0,'0'-31'15,"0"62"16,0 0-15,0 1 0,0-1-16,0 32 15,-32 0 1,32 31-1,-31-32 1,31-30-16,0-1 16,0-31-16,31 0 62,-31 0-62</inkml:trace>
  </inkml:traceGroup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9:30.90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DF926F2-B2CB-40C5-9A6E-23EF501DA02A}" emma:medium="tactile" emma:mode="ink">
          <msink:context xmlns:msink="http://schemas.microsoft.com/ink/2010/main" type="inkDrawing" rotatedBoundingBox="31526,15362 32049,11937 32678,12033 32155,15458" semanticType="verticalRange" shapeName="Other">
            <msink:sourceLink direction="with" ref="{2A7CA962-D969-4DDB-8757-0F930EE38C2B}"/>
          </msink:context>
        </emma:interpretation>
      </emma:emma>
    </inkml:annotationXML>
    <inkml:trace contextRef="#ctx0" brushRef="#br0">502 0 0,'31'0'63,"0"0"-48,32 32 1,0-32-16,0 31 16,31-31-16,-32 31 15,1-31-15,-32 0 16,1 0-1,-1 0-15,-31 0 16,32 32 31,-64-32-32,32 31-15,0 0 16,0 1 0,0-1-16,0 32 0,0 0 15,0-1-15,-31 1 16,31 31-16,0-31 15,0 0-15,-32-1 16,32 1 0,-31-32-16,31 32 15,-31 0-15,31-1 16,0 1-16,0-31 15,0 30 1,-32 1-16,32 31 16,0-31-16,0-1 15,-31-30 1,31 31-16,0-32 15,0 0-15,-31 1 16,31-1-16,0 0 16,-32 1-16,32-1 15,0 0-15,0-31 16,0 32-16,0-1 15,-31 0 1,31 1-16,0-1 16,0 1-16,-31-1 15,31 0-15,0 1 16,0-1-16,0 0 15,0 1-15,0 30 16,0-30-16,0-1 16,0-31-16,-32 32 15,32-1 1,0 0-1,0 1-15,0-1 16,0-31-16,0 31 16,0 1-16,0-1 15,-31-31-15,31 31 16,0-31-16,0 32 15,0-1 1,0-31-16,0 0 16,0 31-16,0 1 15,-31-32-15,31 31 16,0-31-16,0 32 15,0-32-15,0 31 16,0-31-16,0 31 16,-32 1-16,32-32 15,0 31-15,0 0 16,0-31-1,0 32-15,0-32 16,0 31-16,-31 0 16,31-31-16,0 32 15,0-1-15,0-31 16,0 31-1,-32-31-15,32 32 16,0-32-16,0 0 16,0 31-1,0-31 16,0 0-15,-31 32 0,31-32-1,0 0-15,-31 31 0,-1-31 16,1 31-1,0-31-15,-32 32 16,0-1 0,32-31-16,-32 0 15,0 31-15,1-31 16,-1 0-1</inkml:trace>
  </inkml:traceGroup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7:37.27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16775A9-39EB-4556-AF61-FF67B20A897B}" emma:medium="tactile" emma:mode="ink">
          <msink:context xmlns:msink="http://schemas.microsoft.com/ink/2010/main" type="writingRegion" rotatedBoundingBox="13465,3473 13612,6387 12625,6437 12478,3522"/>
        </emma:interpretation>
      </emma:emma>
    </inkml:annotationXML>
    <inkml:traceGroup>
      <inkml:annotationXML>
        <emma:emma xmlns:emma="http://www.w3.org/2003/04/emma" version="1.0">
          <emma:interpretation id="{5B584F84-1B08-4E25-8639-D4285E9F6101}" emma:medium="tactile" emma:mode="ink">
            <msink:context xmlns:msink="http://schemas.microsoft.com/ink/2010/main" type="paragraph" rotatedBoundingBox="13465,3473 13612,6387 12625,6437 12478,35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8F28713-3331-4856-8820-759F8B6D303F}" emma:medium="tactile" emma:mode="ink">
              <msink:context xmlns:msink="http://schemas.microsoft.com/ink/2010/main" type="line" rotatedBoundingBox="13465,3473 13612,6387 12625,6437 12478,3522"/>
            </emma:interpretation>
          </emma:emma>
        </inkml:annotationXML>
        <inkml:traceGroup>
          <inkml:annotationXML>
            <emma:emma xmlns:emma="http://www.w3.org/2003/04/emma" version="1.0">
              <emma:interpretation id="{203FE89B-05A2-485D-830A-60150686EBBD}" emma:medium="tactile" emma:mode="ink">
                <msink:context xmlns:msink="http://schemas.microsoft.com/ink/2010/main" type="inkWord" rotatedBoundingBox="13465,3473 13612,6387 12625,6437 12478,352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12355 7899 0,'0'-32'15,"32"1"1,-1 31-16,1-31 15,30-1-15,-30-30 16,30 30 0,-30-30-16,-1-1 15,0 0 1,1 0-16,-32 1 15,-32-1-15,32 0 16,-31 32-16,0 0 16,31-1-16,-32 1 15,32 31 1,-31 0-1,-32 0-15,32 63 16,-32-1-16,32 32 16,-1 0-16,1 0 15,31 1-15,0-1 16,0 31-16,31-62 15,32-1-15,-31 1 16,30-31-16,1-32 16,31 31-1,-31-62 1,-1 31-16</inkml:trace>
          <inkml:trace contextRef="#ctx0" brushRef="#br0" timeOffset="1">13202 8432 0,'0'0'16,"-63"0"-16,1 0 15,-1 0-15,-31 0 16,0 31-16,-32-31 16,1 32-16,31-32 15,31 0 1,0 0-16,32 0 15,0 0-15,31 0 16,31-32 0</inkml:trace>
          <inkml:trace contextRef="#ctx0" brushRef="#br0" timeOffset="2">12606 8777 0,'0'31'46,"0"-31"-30,-31 32-16,31-1 16,-31 0-16,31 1 0,0-1 15,0 0 1,0 1-1,0-32-15,31 31 16,0-31-16,1 0 16,30 0 15,64-31-31,-63 31 0,-1 0 15,-30-94-15</inkml:trace>
          <inkml:trace contextRef="#ctx0" brushRef="#br0" timeOffset="3">12763 6613 0,'31'0'15,"1"-31"-15,-32 31 16,31 0-16,1-32 16,-1 32-1,-31 0-15,31 0 16,1 189 77,-64-95-77,32-94 0,32 0-1,-1 31 1,0-31-16,32 63 15,31-95-15</inkml:trace>
          <inkml:trace contextRef="#ctx0" brushRef="#br0" timeOffset="4">13014 8651 0,'-31'0'0,"31"32"0,0-1 15,0 0-15,0 32 16,-32 0 0,32 0-16,-31-1 15,31 1-15,0 0 16,0-1-1,0-30-15,31-1 0,-31 1 16,0-1-16,32 0 16,-32-31 124,0 0-15,0 32-110,0-32-15,0 0 16,0 31 0,0-31-16,0 0 31,0 31-16,0-31 17,0 0-17,0 32 16,-32-32 32,126-32-63,-156 32 15</inkml:trace>
        </inkml:traceGroup>
      </inkml:traceGroup>
    </inkml:traceGroup>
  </inkml:traceGroup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9:51.17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C4A0D5C-6038-4626-9F6F-DD3B2719AA19}" emma:medium="tactile" emma:mode="ink">
          <msink:context xmlns:msink="http://schemas.microsoft.com/ink/2010/main" type="inkDrawing" rotatedBoundingBox="8349,9957 9062,16431 8276,16517 7563,10043" semanticType="verticalRange" shapeName="Other">
            <msink:sourceLink direction="with" ref="{867DC0C6-AA8A-4EB6-8445-981838066B9D}"/>
          </msink:context>
        </emma:interpretation>
      </emma:emma>
    </inkml:annotationXML>
    <inkml:trace contextRef="#ctx0" brushRef="#br0">439 0 0,'0'0'16,"-31"0"-16,0 0 0,-1 31 15,1 0 1,0-31 0,-1 63-16,1-31 15,-1-1-15,1 32 16,0-32-16,-1 32 15,1-1-15,31-30 16,0 62-16,0-31 16,31 31-1,1 0-15,-32 0 16,31 31-16,0-62 15,1 31-15,-1 0 16,1 31 0,-32 1-16,31-1 15,-31 1-15,0-32 16,0 0-1,-31 0 1,-1 0-16,1 0 16,-1 0-16,-30-31 15,30 0-15,1-1 16,0-30-16,-1-1 15,32-31-15,0-31 32,0-1-32,32 32 15,-1 0 1,-31 0-16,31 0 0,1 32 15,-1-1 1,0 0-16,1 1 16,-1 31-1,1 31-15,30-32 16,-30 1-16,30 31 15,-30 0-15,-1 63 16,0 0-16,1-32 16,-1 32-1,-31 0-15,31 62 0,-31 1 16,0-32-1,-31 63-15,31 0 16,0 0 0,0-32-16,63 1 15,31-32-15,0 0 16,31-31-1,1-32-15,-1 0 16</inkml:trace>
  </inkml:traceGroup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9:53.22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7C141CC-AF50-4AC7-9538-B8D258837EAB}" emma:medium="tactile" emma:mode="ink">
          <msink:context xmlns:msink="http://schemas.microsoft.com/ink/2010/main" type="inkDrawing" rotatedBoundingBox="33512,9711 33607,16421 32612,16435 32517,9725" semanticType="verticalRange" shapeName="Other">
            <msink:sourceLink direction="with" ref="{E3C6AA02-29B5-46FE-96AB-A42841FC0732}"/>
            <msink:sourceLink direction="with" ref="{2A7CA962-D969-4DDB-8757-0F930EE38C2B}"/>
          </msink:context>
        </emma:interpretation>
      </emma:emma>
    </inkml:annotationXML>
    <inkml:trace contextRef="#ctx0" brushRef="#br0">220 0 0,'31'0'31,"0"0"-31,1 0 16,-1 0-1,32 31 1,-32-31-16,32 32 15,-32 30-15,1-30 16,-1 30-16,0 1 16,1 0-16,-32-32 15,0 32-15,0 0 16,0-32-16,-32 32 15,1-32 1,0 32-16,31 31 16,-63 0-16,32 0 15,-1 0-15,1 0 31,-1-31-31,1 31 0,31-31 16,-31-1-16,31-30 16,-32 62-1,32-32-15,0 1 16,0 31-16,0 32 15,0-32-15,0 0 16,0-31-16,32 31 16,-32-32-16,31 1 15,0 0-15,1 0 16,31-1-1,-32 1-15,32-32 16,-1 32-16,32-32 16,-31 1-16,0-1 15,-32-31-15,1 0 16,-1 31-16,-31-31 15,0 32 1,-31-32 0,31 31-1,-32-31-15,1 32 16,31-1-1,-32-31-15,1 31 16,0 1-16,-1 30 16,32-30-16,-31 30 15,31 1-15,-31 31 16,31 0-1,-32 32-15,32-1 16,0 1-16,0-32 16,-31 31-16,0 32 15,31 31-15,-32-31 16,32 31-16,0-31 15,0 31 1,32 31-16,-1-30 16,0-33-16,1 32 15,-1 1 1,-31-33-16,-31 1 0,-1-31 15,-30-32 1,-158 62 0,126-156-16,-31 0 15,-1 0-15</inkml:trace>
  </inkml:traceGroup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7:37.26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4B69E35-8447-4AD5-8484-290ACDAF69F7}" emma:medium="tactile" emma:mode="ink">
          <msink:context xmlns:msink="http://schemas.microsoft.com/ink/2010/main" type="writingRegion" rotatedBoundingBox="2300,4619 12106,3910 12248,5887 2442,6596"/>
        </emma:interpretation>
      </emma:emma>
    </inkml:annotationXML>
    <inkml:traceGroup>
      <inkml:annotationXML>
        <emma:emma xmlns:emma="http://www.w3.org/2003/04/emma" version="1.0">
          <emma:interpretation id="{AE35C9E1-6D35-486D-9A8B-F2A9B584968C}" emma:medium="tactile" emma:mode="ink">
            <msink:context xmlns:msink="http://schemas.microsoft.com/ink/2010/main" type="paragraph" rotatedBoundingBox="2300,4619 12106,3910 12248,5887 2442,659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66CEE30-770A-4D14-B466-C530B5486BF1}" emma:medium="tactile" emma:mode="ink">
              <msink:context xmlns:msink="http://schemas.microsoft.com/ink/2010/main" type="line" rotatedBoundingBox="2300,4619 12106,3910 12248,5887 2442,6596"/>
            </emma:interpretation>
          </emma:emma>
        </inkml:annotationXML>
        <inkml:traceGroup>
          <inkml:annotationXML>
            <emma:emma xmlns:emma="http://www.w3.org/2003/04/emma" version="1.0">
              <emma:interpretation id="{A77E3EDB-EF5E-4EC3-9F47-91C0435A57D8}" emma:medium="tactile" emma:mode="ink">
                <msink:context xmlns:msink="http://schemas.microsoft.com/ink/2010/main" type="inkWord" rotatedBoundingBox="2334,5089 4522,4931 4613,6196 2425,6354"/>
              </emma:interpretation>
              <emma:one-of disjunction-type="recognition" id="oneOf0">
                <emma:interpretation id="interp0" emma:lang="" emma:confidence="1">
                  <emma:literal>2</emma:literal>
                </emma:interpretation>
                <emma:interpretation id="interp1" emma:lang="" emma:confidence="0">
                  <emma:literal>}</emma:literal>
                </emma:interpretation>
                <emma:interpretation id="interp2" emma:lang="" emma:confidence="0">
                  <emma:literal>{</emma:literal>
                </emma:interpretation>
                <emma:interpretation id="interp3" emma:lang="" emma:confidence="0">
                  <emma:literal>Z</emma:literal>
                </emma:interpretation>
                <emma:interpretation id="interp4" emma:lang="" emma:confidence="0">
                  <emma:literal>L</emma:literal>
                </emma:interpretation>
              </emma:one-of>
            </emma:emma>
          </inkml:annotationXML>
          <inkml:trace contextRef="#ctx0" brushRef="#br0">2948 8087 0,'0'31'16,"0"1"-16,31-1 15,-31 32-15,0-32 16,0 32 0,0-32-16,0 0 15,0 1-15,0-1 16,0-62-1,0-1 1,0 1-16,32-32 16,-32 1-1,62 30-15,-30-30 16,-1 30-16,1 32 15,-1 32-15,0-32 16,-31 62-16,32-30 31,-32 30-31,0-30 16,0-1-16,0-31 15,0 0 17,0-31-32,31-1 31,0-62-16,126 0 1,-126 94-16,1 0 16,-1 32-16,1 30 15,-1-30-15,-31-1 16,31 32-1,1-32-15,-1-31 16</inkml:trace>
          <inkml:trace contextRef="#ctx0" brushRef="#br0" timeOffset="1">4014 8181 0,'0'-31'15,"0"-1"-15,0 32 16,-31 0 0,31 0-1,-32 32-15,1 30 16,0-30-1,62 30-15,-31-30 16,31-32-16,1 0 16,31 0-16,-32 0 15,32-63 1,-32 32-16,0-32 15,-31 0-15,32 32 16,-32 0-16,0-1 16,-32 32-16,32 0 31,0 32-16,32 30-15,-32 1 16,0 0-16,31 31 16,-31 31-16,0 32 15,0 0-15,0-32 16,-31-31-16,-1 0 15,1-31 1,0 0 0,-32-32-16,32 1 15,-32-32-15,0-32 16</inkml:trace>
          <inkml:trace contextRef="#ctx0" brushRef="#br0" timeOffset="49002.1293">3763 8612 0,'0'0'31,"0"-31"-15,0 31-1,0 0 1,0-31-16,31 31 16,1 0-1,-32 0-15,31 0 31,-31 31-31,-31 0 16,31-31-16,-32 63 16,32-32-16,-31 1 15,0-1-15,31 0 16,0-31-16,0 32 15,0-1 1,31-31-16,0 31 16,1-62-1</inkml:trace>
          <inkml:trace contextRef="#ctx0" brushRef="#br0" timeOffset="-1">2070 8400 0,'0'-31'16,"31"31"30,95 0-46,-95 0 0,126 31 78,0-31-62,-95 0-16,-187-62 0</inkml:trace>
        </inkml:traceGroup>
        <inkml:traceGroup>
          <inkml:annotationXML>
            <emma:emma xmlns:emma="http://www.w3.org/2003/04/emma" version="1.0">
              <emma:interpretation id="{D809F80A-C25A-4BCE-B474-85ACF53791B6}" emma:medium="tactile" emma:mode="ink">
                <msink:context xmlns:msink="http://schemas.microsoft.com/ink/2010/main" type="inkWord" rotatedBoundingBox="5052,4420 6006,4351 6149,6328 5195,6397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2">4830 8306 0,'31'0'16,"-31"0"15,63 0-31,-32-31 0,32 0 16,-1-32-16,-30-31 15,30 0 1,-62 0 0,0-32-16,0 1 15,0 31-15,-31 31 16,0 32-1,31 31-15,0 0 0,-32 0 16,32 0 0,-31 62-16,0 1 15,31 31 1,-32 32-16,32-32 15,0 0-15,32 0 16,-32 0-16,31-63 16,0 1-16,-31-1 15,32 0 1,-1-31-16,0 32 15,1-32-15</inkml:trace>
          <inkml:trace contextRef="#ctx0" brushRef="#br0" timeOffset="3">5770 8212 0,'-62'32'0,"-1"-1"16,-31 0-1,-32 1 1,1 30-16,31 1 16,0 0-16,31 0 15,0-1-15,32-30 16,0-32-16,93 31 15,-93-62-15</inkml:trace>
          <inkml:trace contextRef="#ctx0" brushRef="#br0" timeOffset="4">5300 8965 0,'31'-31'16,"-31"31"-1,32-32-15,30 32 16,1-31-16,0 0 16,-1 31-16,-30 0 15,-1 31-15,1 0 16,-95 63-1,0 0 1,0 0-16,32-31 16,0 0-16,31-32 15,31 1-15,-31-1 16,31-31-16,32 0 15,31 0-15,0-31 16,0-1-16</inkml:trace>
        </inkml:traceGroup>
        <inkml:traceGroup>
          <inkml:annotationXML>
            <emma:emma xmlns:emma="http://www.w3.org/2003/04/emma" version="1.0">
              <emma:interpretation id="{34B8845A-2D07-4473-825D-6A1A377F2911}" emma:medium="tactile" emma:mode="ink">
                <msink:context xmlns:msink="http://schemas.microsoft.com/ink/2010/main" type="inkWord" rotatedBoundingBox="6619,4501 10055,4253 10129,5276 6693,5524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5">6711 7742 0,'-31'0'15,"-1"0"1,32 0-1,-62 31-15,30-31 16,1 32-16,-32-1 16,32 0-16,31 1 15,-32-1-15,32-31 16,-31 31-16,62-31 47,-31 0-32,32 0-15,30 0 16,-30 32-16,31-32 15,31 31-15,-63-31 16,32 32-16,-32-1 16,0 0-16,-31 1 15,32-1 1,-64 0-16,32 1 0,-31-32 15,0 31 1,-32-31 0,32 31-16,-32-31 15,0 0-15,32 0 16,-32 0-1</inkml:trace>
          <inkml:trace contextRef="#ctx0" brushRef="#br0" timeOffset="6">7119 7836 0,'0'0'78,"0"282"-78,0-250 0,31-1 15,-31-94-15</inkml:trace>
          <inkml:trace contextRef="#ctx0" brushRef="#br0" timeOffset="7">7307 7836 0,'0'0'16,"0"31"-16</inkml:trace>
          <inkml:trace contextRef="#ctx0" brushRef="#br0" timeOffset="8">7526 8056 0,'0'0'16,"0"31"-16,0-31 16,0 31-16,0-31 15,0 0-15,0 0 47,32-31-31,-1 0-16,0-1 15,1 1-15,30-1 16,-62 32-1,32 0-15,-1 32 16,-31-1-16,32 1 16,-32-1-16,0 32 15,0-32-15,0 0 16</inkml:trace>
          <inkml:trace contextRef="#ctx0" brushRef="#br0" timeOffset="9">8216 7428 0,'0'32'31,"0"-1"-15,-31 32-16,31 31 15,0 31-15,0 1 16,31-32 0,1 0-1,-1-63-15,0 1 16,32-32-16,0 0 15,-1 0-15,1-63 16,-32 32-16,32-32 16,-31-31-16,-32 0 15,-32-32-15,32 32 16,-31 31-16,-1 32 15,1 31 1,-32-31-16,63 62 16,-62-31-16</inkml:trace>
          <inkml:trace contextRef="#ctx0" brushRef="#br0" timeOffset="10">8530 7648 0,'0'0'16,"-32"0"-1,-30 0-15,30 0 16,-30 0 0,30 31-16,1-31 15,0 0-15,-1 0 16,32 0-16</inkml:trace>
          <inkml:trace contextRef="#ctx0" brushRef="#br0" timeOffset="11">9847 8338 0,'-32'0'15,"1"0"-15,0 0 78,-408 31-62,407-31-16,126 0 15,-125-31 1</inkml:trace>
          <inkml:trace contextRef="#ctx0" brushRef="#br0" timeOffset="12">9784 8087 0,'-31'0'0,"-95"31"15,95-31 1,-32 0-16,32 0 0,-32 0 16,32 0-16,-1 0 31,32 32-31,0-64 31,32 1-15</inkml:trace>
        </inkml:traceGroup>
        <inkml:traceGroup>
          <inkml:annotationXML>
            <emma:emma xmlns:emma="http://www.w3.org/2003/04/emma" version="1.0">
              <emma:interpretation id="{52EBE03D-2F73-43C6-B115-FED990300245}" emma:medium="tactile" emma:mode="ink">
                <msink:context xmlns:msink="http://schemas.microsoft.com/ink/2010/main" type="inkWord" rotatedBoundingBox="10870,4533 12144,4441 12199,5206 10925,5298"/>
              </emma:interpretation>
            </emma:emma>
          </inkml:annotationXML>
          <inkml:trace contextRef="#ctx0" brushRef="#br0" timeOffset="13">10631 7648 0,'0'31'31,"0"-31"-31,0 63 16,31 0-16,-31 31 15,0-32-15,0 1 16,0 0-16,0 0 16,0-63-16,-31 31 15,31-62 16,31-1-31,-31-30 16,0-1-16,31-31 16,1 0-16,-1 0 15,1 62-15,-1 1 16,0 0-1,1 62-15,-1 0 16,0 1-16,1 30 16,-32 32-16,0-31 15,0-32 1,0 1-16,0-1 15,0-62 1,0-1 0,0 1-16,31-32 15,-31-31-15,31 32 16,1-1-16,-1 0 15,0 63-15,1-31 16,-32 62 0,31-31-16,-31 63 15,0-32-15,0 32 16,0 31-16,0-31 15,0-32-15,0 0 16,0 1-16,32-1 16,-32 1-16,0-32 15,0 0 16</inkml:trace>
          <inkml:trace contextRef="#ctx0" brushRef="#br0" timeOffset="14">11634 7899 0,'32'0'0,"-32"0"15,0-32-15,31 32 16,-31 0-16,31 32 16,-31-32-16,0 31 15,0 32-15,0 0 16,-31-1-1,31-30-15,-31 30 16,31-30-16,0-32 16,0 31-16,31-31 15,0 0 1,1 0-1,30 0-15,32-31 16</inkml:trace>
        </inkml:traceGroup>
      </inkml:traceGroup>
    </inkml:traceGroup>
  </inkml:traceGroup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7:37.28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CD97CE79-A897-4F08-B03D-1C388D071925}" emma:medium="tactile" emma:mode="ink">
          <msink:context xmlns:msink="http://schemas.microsoft.com/ink/2010/main" type="writingRegion" rotatedBoundingBox="1613,4719 27034,2746 27437,7937 2016,9910"/>
        </emma:interpretation>
      </emma:emma>
    </inkml:annotationXML>
    <inkml:traceGroup>
      <inkml:annotationXML>
        <emma:emma xmlns:emma="http://www.w3.org/2003/04/emma" version="1.0">
          <emma:interpretation id="{C90E975B-AEB7-4DD0-B804-CEC56ECBE39D}" emma:medium="tactile" emma:mode="ink">
            <msink:context xmlns:msink="http://schemas.microsoft.com/ink/2010/main" type="paragraph" rotatedBoundingBox="13967,3630 23795,3490 23824,5496 13995,5636" alignmentLevel="2"/>
          </emma:interpretation>
        </emma:emma>
      </inkml:annotationXML>
      <inkml:traceGroup>
        <inkml:annotationXML>
          <emma:emma xmlns:emma="http://www.w3.org/2003/04/emma" version="1.0">
            <emma:interpretation id="{B2F9C21A-088A-46B8-B3BC-C64EF0778A5A}" emma:medium="tactile" emma:mode="ink">
              <msink:context xmlns:msink="http://schemas.microsoft.com/ink/2010/main" type="inkBullet" rotatedBoundingBox="13968,3717 14643,3708 14664,5144 13988,5154"/>
            </emma:interpretation>
          </emma:emma>
        </inkml:annotationXML>
        <inkml:trace contextRef="#ctx0" brushRef="#br0">14143 7366 0,'0'0'0,"0"-32"16,0 32-1,0-31 32,-32 62-47,1-31 0,-32 32 0,1 30 16,-32 32-16,31 32 15,0-1-15,32 1 16,31-1-16,31-62 15,1 0 1,-1-32 0,32 0-16,31-31 0,-32 0 15,1-31-15,31 0 16,-31-32-16,-32 0 15,1 0-15,-1-31 16,-31-31 0,0 31-16,0 0 15,0 31 1,-31 63-16,31-31 15,-32 31 1,1 0-16,0 0 16,-32 0-16,31 31 15,1-31-15</inkml:trace>
        <inkml:trace contextRef="#ctx0" brushRef="#br0" timeOffset="1">14206 7648 0,'-32'0'0,"-31"0"0,32 0 16,0 0-16,-32 31 15,0-62 1,1 31-16,30 0 16,1-31-16</inkml:trace>
        <inkml:trace contextRef="#ctx0" brushRef="#br0" timeOffset="2">14049 6833 0,'-32'0'16,"32"31"-1,0-31-15,0 31 16,-31 1-16,31-32 16,0 0 15,-31 0-16,62-32-15,-31 1 16,31 0 0,-31 31-16</inkml:trace>
        <inkml:trace contextRef="#ctx0" brushRef="#br0" timeOffset="3">14331 6801 0,'0'0'0,"0"32"15,0-32 1,0 0-16,0 31 15,0-62 32,0-1-31,0 32-1,31-31-15,-62 62 32</inkml:trace>
      </inkml:traceGroup>
      <inkml:traceGroup>
        <inkml:annotationXML>
          <emma:emma xmlns:emma="http://www.w3.org/2003/04/emma" version="1.0">
            <emma:interpretation id="{5777890C-5D67-4EF8-96DA-3D85B2C2CF09}" emma:medium="tactile" emma:mode="ink">
              <msink:context xmlns:msink="http://schemas.microsoft.com/ink/2010/main" type="line" rotatedBoundingBox="15411,3610 23795,3490 23824,5496 15440,5616"/>
            </emma:interpretation>
          </emma:emma>
        </inkml:annotationXML>
        <inkml:traceGroup>
          <inkml:annotationXML>
            <emma:emma xmlns:emma="http://www.w3.org/2003/04/emma" version="1.0">
              <emma:interpretation id="{C7B934B5-4AED-4A5E-9061-DE7579E246E9}" emma:medium="tactile" emma:mode="ink">
                <msink:context xmlns:msink="http://schemas.microsoft.com/ink/2010/main" type="inkWord" rotatedBoundingBox="15412,3644 18550,3599 18569,4955 15431,4999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4">15648 7711 0,'-31'0'16,"31"0"-16,-32 0 15,1 0 1,-32 31 31,-94 32-47,95-63 0,-1 0 0,0 0 62,63-32-62,32 1 0</inkml:trace>
          <inkml:trace contextRef="#ctx0" brushRef="#br0" timeOffset="5">15429 7460 0,'0'0'31,"0"31"-16,0 63 1,0-31-16,0 0 16,0 31-1,0-32-15,31 1 16,-31-32-16,0 32 15,0-63 32,94 32-16,-157-32-31,189-314 0</inkml:trace>
          <inkml:trace contextRef="#ctx0" brushRef="#br0" timeOffset="6">16557 7742 0,'-31'31'31,"31"-31"-15,-31 0-1,-1 0-15,1 32 16,0-32-16,-1 0 16,-30 0-16,30 0 15,1 0-15,31 0 16,-32-63-1</inkml:trace>
          <inkml:trace contextRef="#ctx0" brushRef="#br0" timeOffset="7">16463 6707 0,'-31'0'0,"0"0"16,-1 0-16,-30 0 15,-1 0-15,31 0 16,1 0 0,0 0-16,31 0 15</inkml:trace>
          <inkml:trace contextRef="#ctx0" brushRef="#br0" timeOffset="8">16651 7052 0,'-31'0'0,"0"0"16,-1 0-16,-30 0 15,-1 31 1,32-31-16,-32 0 16,32 32-16,31-32 15,-32 0-15,32 0 31</inkml:trace>
          <inkml:trace contextRef="#ctx0" brushRef="#br0" timeOffset="9">16401 7083 0,'0'32'0,"0"-1"16,0 32-16,0 0 15,-32-1 1,32 1-16,0 31 15,0-31-15,0 0 16,0-1-16,0 1 16,0-32-16,32 1 15,-32-1 1,31-31-16</inkml:trace>
          <inkml:trace contextRef="#ctx0" brushRef="#br0" timeOffset="10">17310 6676 0,'-31'0'31,"31"31"-31,0-31 16,0 0-16,0 0 78,0-31-78,0 31 16,31 0-1</inkml:trace>
          <inkml:trace contextRef="#ctx0" brushRef="#br0" timeOffset="11">17561 6739 0,'-31'0'16,"31"0"-1,0 31 1,-32-31-16,64 0 47,-32-31-47,31 31 15,0-32 17,1 32-32,-32 0 15</inkml:trace>
          <inkml:trace contextRef="#ctx0" brushRef="#br0" timeOffset="12">17216 6958 0,'-31'0'16,"-1"0"-16,1 31 16,-32 32-16,-31 31 15,0 32-15,0-1 16,31 0-1,32 1-15,31-32 16,63-31-16,-1-1 16,32-30-16,0-1 15,0-31-15,1-31 16,-1-1-16,-32-30 15,-30-1 1,-1 0 0,0-31-16,-31 0 15,-31 0 1,31 31-16,-31 1 15,-1 30-15,-30 32 16,30 0-16,-30 0 16,-1 32-16,31-64 15</inkml:trace>
          <inkml:trace contextRef="#ctx0" brushRef="#br0" timeOffset="13">17185 7460 0,'-32'0'16,"-31"0"-16,1 0 15,-32 0 16,-94-32-15,188 32-16,0-31 0</inkml:trace>
          <inkml:trace contextRef="#ctx0" brushRef="#br0" timeOffset="14">18282 7617 0,'0'0'31,"-31"0"-15,-1 0-16,1 0 15,0 0-15,-32 31 16,32-31-16,-32 0 16,32 0-16,-1 0 15,-31 0-15,32 0 16,0 31-16,31-31 15,-32-62 1</inkml:trace>
          <inkml:trace contextRef="#ctx0" brushRef="#br0" timeOffset="15">18094 7428 0,'0'0'32,"0"32"-17,0-32-15,0 31 16,-31 32-16,31 0 15,0 62 17,0-94-32,0 32 0,0 0 15,0-32-15,0-31 16,0 31-16,0-31 47,62-31-16,-93 0-31</inkml:trace>
        </inkml:traceGroup>
        <inkml:traceGroup>
          <inkml:annotationXML>
            <emma:emma xmlns:emma="http://www.w3.org/2003/04/emma" version="1.0">
              <emma:interpretation id="{BFC69706-0B05-45D3-95F1-3D915EED85A9}" emma:medium="tactile" emma:mode="ink">
                <msink:context xmlns:msink="http://schemas.microsoft.com/ink/2010/main" type="inkWord" rotatedBoundingBox="18987,3559 23795,3490 23824,5496 19016,5565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6">18721 7303 0,'0'31'47,"0"1"-31,0-1-16,0 32 15,0-32-15,0 32 16,0 0-16,0-1 15,0-30-15,0-32 16,0-32 0,0 1-1,31 0 1,1-32-1,31 0-15,31 0 16,-63 1-16,32 30 16,-32 1-16,-31 31 15,31 0-15,-31 31 16,32 1-1,-64-1-15,32 32 16,0-32-16,0 0 16,0 1-16,-31-1 15,31 1 1,31-64-1,-31 1-15,32-1 16,30-30 0,1-1-16,-31 0 15,-1 32-15,32 0 47,-63 62-47,0 0 0,0 1 31,0-1-31,0 0 0,0 32 16,31-63-16,-31 31 15,0 1 1,0-1-16,0-31 16,0 0-16,0 32 15</inkml:trace>
          <inkml:trace contextRef="#ctx0" brushRef="#br0" timeOffset="17">19630 7617 0,'0'0'0,"32"-32"0,-1 32 16,-31 0-16,32 0 31,-32 0-31,0 32 15,31-32-15,-31 31 16,-31 0-16,31 32 16,-32 0-16,-31-1 15,63-30-15,-31 30 16,31-30-16,0-1 15,0-31-15,0 32 16,31-32 0,32 31 15,0-62-31,62 31 0</inkml:trace>
          <inkml:trace contextRef="#ctx0" brushRef="#br0" timeOffset="18">20226 7240 0,'0'0'16,"32"0"-16,-32 0 15,31 0-15,-31 32 16,0-1-16,0 0 16,-63 95-1,32-64 1,0 1-16,-1 0 15,32-32-15,0 1 16,-31-1-16,31-31 16,31 0-1,1-31 1,-1-1-16,0-30 15,32-1-15,31 0 16,-63-31 0,1 31-16,-1 32 15,1 0 1,-32-1-16,0 32 15,-32 0 17,32 32-32,-31-1 15,-1 32-15,-30 62 31,62-94-15,0 32 0,31-31-16,95-1 46,-64-62-46</inkml:trace>
          <inkml:trace contextRef="#ctx0" brushRef="#br0" timeOffset="19">20414 6676 0,'0'31'15,"0"-31"-15,0 32 16,-31-32-1,31 0-15,0 0 63,31 0-48,-31-32 1,0 32 0</inkml:trace>
          <inkml:trace contextRef="#ctx0" brushRef="#br0" timeOffset="20">20697 6739 0,'0'0'16,"-32"0"-1,32 31 1,0-31-1,0-31 32,32 31-47,-1-32 16,32 32-16,-63 0 15</inkml:trace>
          <inkml:trace contextRef="#ctx0" brushRef="#br0" timeOffset="21">21700 7460 0,'-31'0'16,"-251"62"30,-220 1 17,533-63-48</inkml:trace>
          <inkml:trace contextRef="#ctx0" brushRef="#br0" timeOffset="22">21010 7428 0,'32'-31'15,"-1"31"-15,-31 0 16,31-31-16,32-1 16,-32 1-16,1 0 15,30-1-15,-30-62 16,-1 31-16,32-62 15,-32 31-15,-31 0 16,32 31 0,-1-62 15,-62 125-16,-1 0 1,-187 219 31,125 63-16,125-219-31,-31 0 16,31 0-16,32-1 31,-32-30-16,-31-32-15,32 31 0,-32 0 16,0-93 0</inkml:trace>
          <inkml:trace contextRef="#ctx0" brushRef="#br0" timeOffset="23">21167 8244 0,'31'-32'16,"-31"32"-1,32-31-15,156 0 63,-157 62-48,-31-31 1,0 31-16,0 1 16,-31-1-16,0 0 15,-1 32-15,1-32 16,-1 1-16,32-1 15,-31 1-15,31-1 16,0-31-16,0 31 16,0-31-1,0 0-15,0 32 16,31-32-16,95 0 31,-63-32-31</inkml:trace>
          <inkml:trace contextRef="#ctx0" brushRef="#br0" timeOffset="24">22359 6644 0,'0'0'16,"-32"0"-1,-125 95 1,63 30-16,0 0 15,0 1-15,63-1 16,0-31-16,31-31 16,31 0-1,126-1 1,-63-30-16,31-32 15,-31-32-15,0 1 16,-31 0 0,0-32-16,-32 0 15,-31 1-15,0 30 16,0 1-16,-31 31 15,-1 0-15,-30 31 16,30 1 0,1-32-16,31 31 15,0 0-15,0-31 16,220 63 31,-189-32-32,0 1-15,-31-1 16,-31 32-1,-95 125 32,95-188-31</inkml:trace>
          <inkml:trace contextRef="#ctx0" brushRef="#br0" timeOffset="25">23268 6801 0,'0'0'0,"-94"94"15,31-31 1,-31 62-16,31 1 16,1-32-16,62-31 15,0-1 1,31-30-16,32-1 15,0 0-15,-1-31 16,1 0-16,31 0 16,-31-31-16,-1 0 15,1-32 1,0-219-1,-63 188 1,0 31-16,0 32 16,-31 31-16,-1 0 31,-93 94-16,93-32 17,1-30-32</inkml:trace>
          <inkml:trace contextRef="#ctx0" brushRef="#br0" timeOffset="26">23456 7303 0,'-31'0'16,"31"0"-16,-63 0 15,32 0-15,-63 0 16,31 0-16,-31 0 15,31 0-15,32 0 16,-32 0-16,63 0 31</inkml:trace>
        </inkml:traceGroup>
      </inkml:traceGroup>
    </inkml:traceGroup>
    <inkml:traceGroup>
      <inkml:annotationXML>
        <emma:emma xmlns:emma="http://www.w3.org/2003/04/emma" version="1.0">
          <emma:interpretation id="{3D3EBC82-00A2-4E6F-A8A6-2FB6809E384E}" emma:medium="tactile" emma:mode="ink">
            <msink:context xmlns:msink="http://schemas.microsoft.com/ink/2010/main" type="paragraph" rotatedBoundingBox="1857,7861 27278,5888 27437,7937 2016,991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80197E5-2C8E-4AC1-A162-02A4CDCADD24}" emma:medium="tactile" emma:mode="ink">
              <msink:context xmlns:msink="http://schemas.microsoft.com/ink/2010/main" type="inkBullet" rotatedBoundingBox="1914,8602 3045,8514 3119,9473 1989,9560"/>
            </emma:interpretation>
          </emma:emma>
        </inkml:annotationXML>
        <inkml:trace contextRef="#ctx0" brushRef="#br0" timeOffset="15986.6561">5895 10588 0,'0'0'0,"32"0"0,-32 0 16,0 0 0,31 0-16,-31 0 15,31 31-15,-31 1 16,0-1-16,-31 0 15,31 32-15,-31-32 16,31 1 0,-32-1-1,32 0-15,32 1 16,-32-32-16,62 31 15,-30-31-15,31 31 16</inkml:trace>
        <inkml:trace contextRef="#ctx0" brushRef="#br0" timeOffset="17903.7658">7056 11309 0,'0'-31'0,"0"31"15,-32 0 1,32 0 0,-31 62-16,0 32 15,-32 1-15,31-1 16,1 31-1,31 32-15,0-32 16,31-31-16,1 0 16,31-62-16,-1 31 15,-30-63-15,30 0 16,-30-32-1,30 1-15,-30-32 16,30-31-16,-30 0 16,-32-32-16,0 1 15,0 31 1,-32 31-16,32 1 15,-62 30 1,30 1-16,-93 31 16,31 31-16,125 32 15,-125-32 1</inkml:trace>
        <inkml:trace contextRef="#ctx0" brushRef="#br0" timeOffset="18126.7785">7275 11748 0,'-31'31'16,"-32"-31"-1,0 0-15,1 32 0,-1-32 16,0 0-16,32 0 15,-1 0-15,95-32 16,-94 32-16</inkml:trace>
      </inkml:traceGroup>
      <inkml:traceGroup>
        <inkml:annotationXML>
          <emma:emma xmlns:emma="http://www.w3.org/2003/04/emma" version="1.0">
            <emma:interpretation id="{F16E7AC0-5A99-42EE-99D3-B7C33C0D64B2}" emma:medium="tactile" emma:mode="ink">
              <msink:context xmlns:msink="http://schemas.microsoft.com/ink/2010/main" type="line" rotatedBoundingBox="4234,7676 27278,5888 27437,7937 4393,9725"/>
            </emma:interpretation>
          </emma:emma>
        </inkml:annotationXML>
        <inkml:traceGroup>
          <inkml:annotationXML>
            <emma:emma xmlns:emma="http://www.w3.org/2003/04/emma" version="1.0">
              <emma:interpretation id="{3E5C54B9-1FE4-472A-BB10-A96F8A23A465}" emma:medium="tactile" emma:mode="ink">
                <msink:context xmlns:msink="http://schemas.microsoft.com/ink/2010/main" type="inkWord" rotatedBoundingBox="4175,8531 6208,7441 6637,8241 4604,933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13756.5464">1693 12093 0,'63'-94'0,"-32"94"31,1 0-31,31-31 16,156 31 15,32-32-31,-188 1 0</inkml:trace>
          <inkml:trace contextRef="#ctx0" brushRef="#br0" timeOffset="14161.5696">2164 11623 0,'94'0'62,"63"31"-46,31 32-1,-157-32-15,32 32 16,-32-32 0,1 0-16,-1 32 15,-31 0-15,-31 0 16,-1-1-16,-93 189 109,-1-125-93,95-95-1,62 0-15</inkml:trace>
          <inkml:trace contextRef="#ctx0" brushRef="#br0" timeOffset="15303.6171">4014 11529 0,'0'0'32,"31"62"-17,-31-30-15,32 30 16,-32 1-1,0 0-15,0-1 16,0-30-16,0-1 31,0-31-31,0 0 16,0-31-16,0-95 31,31 64-31,32-1 16,-1 0-1,-30 32-15,30 31 16,-30 0-16,-1 0 15,1 31-15,-1 32 16,0-32 0,-31 32-16,0-32 15,0 1-15,0-32 16,0 31-16,0-62 31,0-1-31,0 1 16,32-32-1,-1 32-15,0-32 16,1 32-16,-1 0 15,0 31-15,1-32 16,-32 64-16,31-32 16,-31 31-1,31 0-15,-31 1 16,0 30-16,0-30 15,0-1-15,0 0 16,0 1 0</inkml:trace>
        </inkml:traceGroup>
        <inkml:traceGroup>
          <inkml:annotationXML>
            <emma:emma xmlns:emma="http://www.w3.org/2003/04/emma" version="1.0">
              <emma:interpretation id="{33920385-608E-41D5-835A-B73AB89DC419}" emma:medium="tactile" emma:mode="ink">
                <msink:context xmlns:msink="http://schemas.microsoft.com/ink/2010/main" type="inkWord" rotatedBoundingBox="7023,7748 7932,7677 8050,9200 7141,9271"/>
              </emma:interpretation>
            </emma:emma>
          </inkml:annotationXML>
          <inkml:trace contextRef="#ctx0" brushRef="#br0" timeOffset="15648.6368">5017 11654 0,'32'0'16,"-1"-31"-16,32-1 15,-32-30-15,0-1 16,32 0-16,-31 0 15,-1-31-15,-31 0 16,31 32-16,-31-1 16,0 0-16,0 32 15,-31 31 1,31 0-1,-31 31-15,-1 32 16,1 31-16,-1 31 16,32 1-16,0-32 15,32-31-15,-1-1 16,32-30-16,0-1 31,31 0-15,-32 1-1,-30-32-15,30-32 0</inkml:trace>
          <inkml:trace contextRef="#ctx0" brushRef="#br0" timeOffset="21572.8741">9721 11623 0,'-31'0'15,"-95"31"1,64-31-16,-1 0 16,0 31-16,0-31 15,63 0 1,0 0 15</inkml:trace>
          <inkml:trace contextRef="#ctx0" brushRef="#br0" timeOffset="21319.8596">9721 11873 0,'0'0'16,"-31"0"-16,-1 0 15,1 0-15,0 32 16,-32-32-16,32 0 15,-1 31-15,-31-31 16,32 0 0,0-31-16</inkml:trace>
          <inkml:trace contextRef="#ctx0" brushRef="#br0" timeOffset="24199.9646">11132 11434 0,'0'-31'31,"32"31"-31,-32 0 15,31 0-15,32 0 16,-32 0-16,32 0 16,-32-31-16</inkml:trace>
        </inkml:traceGroup>
        <inkml:traceGroup>
          <inkml:annotationXML>
            <emma:emma xmlns:emma="http://www.w3.org/2003/04/emma" version="1.0">
              <emma:interpretation id="{D68450A7-39D1-4845-A90F-0D64575A14C5}" emma:medium="tactile" emma:mode="ink">
                <msink:context xmlns:msink="http://schemas.microsoft.com/ink/2010/main" type="inkWord" rotatedBoundingBox="9592,8590 10002,8558 10025,8852 9615,8884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25237.024">11822 11027 0,'31'31'15,"-31"1"1,0-1-16,32 63 15,-32-31 1,0-1-16,0-30 16,0-1-16,0-31 15,0 0 16,0-31-31,0-32 16,31 0 0,0 1-16,1-1 15,-1 32-15,1-1 16,-32 32-16,31 32 15,0-1-15,-31 0 16,0 32-16,32 0 16,-32-32-1,0 0-15,0 1 0,31-1 16,-31-62 15,31-1-15,1-30-16,-1-1 15,0 0-15,1 1 31,125-33-31,-126 95 16,-31 32-16,31-1 16,-31 32-1,0 0-15,0-1 16,32 1-16,-1-32 15,-31 1-15,63-32 16,-32 31 0,32-62-16,-1 31 0,-30-32 15,31-30-15,-32 30 16,0-62-1,1 63-15,-32 0 16,0-1-16,0 32 16,-32 0-1,-30 157 63,124-63-78,-30-125 16,-1-1-16,0 1 15,1 0-15,-1-32 16,0 0 0,1 32-16,-32-1 15,31 1-15,-31 31 16,0 0-1,0 31-15,31 1 16,-31 31-16,0-1 16,0 32-16,0 0 15,0 0-15,32 1 16,-32-33-1,-32 1-15,32-32 16,-31 32-16,0-32 16,-32 1-16,32-1 15,-1-31-15</inkml:trace>
          <inkml:trace contextRef="#ctx0" brushRef="#br0" timeOffset="25607.0429">13892 11027 0,'31'-32'16,"0"-30"-16,-31 30 16,32-62-1,-1 0-15,0 32 16,-31-33-16,32 1 15,-32 0 1,0 32 0,-32 30-16,32 1 0,0 0 15,-31 31-15,0 0 16,-1 31-16,-30 63 15,30 0-15,-30 31 16,30-30-16,32-1 16,0 0-1,0-32-15,32 32 16,-32-31-16,31 31 15,0-31-15,32-32 16,-32 1 0,1-32-1</inkml:trace>
        </inkml:traceGroup>
        <inkml:traceGroup>
          <inkml:annotationXML>
            <emma:emma xmlns:emma="http://www.w3.org/2003/04/emma" version="1.0">
              <emma:interpretation id="{4F7EF3D0-382F-4B30-94CE-000DEAD77AEB}" emma:medium="tactile" emma:mode="ink">
                <msink:context xmlns:msink="http://schemas.microsoft.com/ink/2010/main" type="inkWord" rotatedBoundingBox="11386,8020 13537,7853 13607,8763 11457,8929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25799.0511">14519 11027 0,'-32'31'15,"1"1"-15,-32-1 16,1 0-16,-1 32 0,-31 0 16,0-1-1,62-30 1,-30 30-16,30-30 15</inkml:trace>
          <inkml:trace contextRef="#ctx0" brushRef="#br0" timeOffset="26107.0626">14299 11529 0,'0'0'16,"32"0"-1,-32 0 1,31 0-16,0 0 0,1 0 15,-1 0-15,0 31 16,1 0 0,-32 1-16,31-1 15,-62 0-15,31 1 16,0-1-1,-32 32-15,32-32 16,0 0-16,0 1 16,0-1-16,32-31 15,-1 32-15,1-32 0,62 0 16,-32-32-1</inkml:trace>
          <inkml:trace contextRef="#ctx0" brushRef="#br0" timeOffset="26524.0808">15773 10713 0,'-31'0'0,"31"-31"15,-63 31 1,32 31-16,-1-31 16,-30 32-1,30-1-15,1 0 16,0-31-16,31 32 15,0-32-15,0 31 16,0-31-16,31 31 16,0-31-16,32 0 15,-32 0 1,32 32-16,-32-1 15,32-31-15,-32 31 16,1 1-16,-32-1 16,0 1-16,0 30 15,-32-30-15,1-1 16,-32 32-16,32-63 15,0 31-15</inkml:trace>
        </inkml:traceGroup>
        <inkml:traceGroup>
          <inkml:annotationXML>
            <emma:emma xmlns:emma="http://www.w3.org/2003/04/emma" version="1.0">
              <emma:interpretation id="{7433601E-C25A-4202-BB33-C28F3D347B23}" emma:medium="tactile" emma:mode="ink">
                <msink:context xmlns:msink="http://schemas.microsoft.com/ink/2010/main" type="inkWord" rotatedBoundingBox="13996,7171 14882,7102 15022,8901 14135,8969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26695.0856">16149 10839 0,'0'0'0,"-31"31"16,31-31-16,0 31 15,0 1 1,63-1-16,-95 0 16</inkml:trace>
          <inkml:trace contextRef="#ctx0" brushRef="#br0" timeOffset="27050.0942">16400 10964 0,'0'0'15,"0"31"17,32-31-32,-32 32 15,0-32-15,31 31 16,-31-31-16,0 0 15,0 0 1,31 0 0,1 0-16,-1-31 15,0-1-15,1 1 16,-1 0-1,-31 31-15,32 0 0,-32 31 16,0 0 0,31 1-16,-31-1 15,0 1-15,0-1 16,0 0-16,31-93 15</inkml:trace>
          <inkml:trace contextRef="#ctx0" brushRef="#br0" timeOffset="27429.112">17466 10462 0,'0'-31'0,"0"0"16,0-1-1,-31 32 1,0 32-16,-32 62 15,0 0-15,1 0 16,30 0-16,32 0 16,0-31-1,32-1-15,-32 1 16,62-31-16,-30-1 15,-1-31-15,0 0 16,32-31-16,-32-32 16,32 0-16,0-31 15,-32 0 1,1 0-16,-32 0 15,0 62-15,0 1 16,-32 31-16,-30-31 31,-1 93-31</inkml:trace>
        </inkml:traceGroup>
        <inkml:traceGroup>
          <inkml:annotationXML>
            <emma:emma xmlns:emma="http://www.w3.org/2003/04/emma" version="1.0">
              <emma:interpretation id="{8F8B350F-4BA8-4272-82DC-6B30402BB5D1}" emma:medium="tactile" emma:mode="ink">
                <msink:context xmlns:msink="http://schemas.microsoft.com/ink/2010/main" type="inkWord" rotatedBoundingBox="15715,7461 17923,7289 17985,8087 15776,8258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27570.12">17498 10807 0,'-32'0'16,"32"0"-16,-31 0 15,0 0-15,-32 0 16,0 0 0,32 0-16,0 0 15,-1 0-15</inkml:trace>
          <inkml:trace contextRef="#ctx0" brushRef="#br0" timeOffset="27914.1274">18533 10901 0,'31'0'0,"0"0"16,1 0-1,30 0-15,1 0 0,0 0 16,0 0-1,-1 0-15</inkml:trace>
          <inkml:trace contextRef="#ctx0" brushRef="#br0" timeOffset="30908.2786">19975 10431 0,'31'31'16,"-31"-31"-1,0 63-15,0-32 16,0 32-16,0-31 16,0 30-1,0-30-15,0-1 16,0-31-16,32-31 31,-32 31-31,0-63 16,31 32-16,-31-32 15,32-31 1,-1 31-1,0 32-15,-31-1 16,32 32-16,-32 0 16,31 32-16,-31 30 15,0 1-15,0 0 16,-31-32-16,31 32 31,125-220 31,-94 94-30,63 1-32,-62 30 0,-1 32 0,1 32 15,-32-1-15,0 0 16,0 32-1,0-32-15,0 1 16,0 31-16,0-32 16,31-31-1,32 0-15,-63 0 16</inkml:trace>
          <inkml:trace contextRef="#ctx0" brushRef="#br0" timeOffset="31172.2937">20916 10462 0,'31'0'16,"-31"32"-16,32-32 16,-32 0-16,62 62 31,-62-30-31,32-1 0,-32 1 15,0-1-15,-32 0 16,32 1 0,-31-1-16,31 0 15,0 1-15,0-32 16,31 31-16,1-31 15,-1 0-15</inkml:trace>
          <inkml:trace contextRef="#ctx0" brushRef="#br0" timeOffset="31748.3266">21606 10243 0,'0'0'0,"31"0"16,0 31-1,1-31-15,-32 0 16,31 32-16,1 30 16,-32 1-16,0 0 15,-32 31-15,1-31 16,-1-32-16,32 0 15,-31 1-15,31-1 16,31-62 31,1-1-47,31-30 15,-1-1-15,1 0 16,0-31-16,-1 0 16,-30 31-16,-1 1 15,0 30-15,-31 1 16,-31 62-1,0-31-15,-1 63 16,1-32 0,0 32-16,31 0 15,0-1-15,0-30 16,31-1-16,-31 0 15,31 1-15,1-32 16,-1 0-16,32 0 16,-32 0-1</inkml:trace>
        </inkml:traceGroup>
        <inkml:traceGroup>
          <inkml:annotationXML>
            <emma:emma xmlns:emma="http://www.w3.org/2003/04/emma" version="1.0">
              <emma:interpretation id="{FA211568-BFDA-4012-83BB-507FD6F655AB}" emma:medium="tactile" emma:mode="ink">
                <msink:context xmlns:msink="http://schemas.microsoft.com/ink/2010/main" type="inkWord" rotatedBoundingBox="18815,7839 19219,7807 19222,7839 18817,7870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32021.335">21951 9835 0,'0'0'0,"0"32"15,0-32 1,0 0-16,0 31 15,-32-31-15,32 0 0,-31-31 47,62 31-31,-31-32-16,63 1 15,-63 31 1</inkml:trace>
        </inkml:traceGroup>
        <inkml:traceGroup>
          <inkml:annotationXML>
            <emma:emma xmlns:emma="http://www.w3.org/2003/04/emma" version="1.0">
              <emma:interpretation id="{99673DDF-82D8-4012-884D-51FACAFE6817}" emma:medium="tactile" emma:mode="ink">
                <msink:context xmlns:msink="http://schemas.microsoft.com/ink/2010/main" type="inkWord" rotatedBoundingBox="20253,7320 21341,7236 21386,7808 20297,7892"/>
              </emma:interpretation>
            </emma:emma>
          </inkml:annotationXML>
          <inkml:trace contextRef="#ctx0" brushRef="#br0" timeOffset="32203.3387">22202 9835 0,'31'-31'15,"-31"31"1,0 0 0</inkml:trace>
          <inkml:trace contextRef="#ctx0" brushRef="#br0" timeOffset="32619.3519">22923 10180 0,'31'-31'15,"0"-1"-15,32 1 16,-31 0-1,30-32-15,1 0 16,0-62 0,-32 31-16,32-32 15,-63 1 1,0 62-16,0 0 15,0 63-15,-32-31 16,-30 62-16,-1 32 16,0 63-16,1-1 15,-33 95-15,95-158 16,0 1-1,32 31 1,-1-31-16,1 0 16,-1-1-1,32 1-15,-1-32 0,-30 1 16</inkml:trace>
        </inkml:traceGroup>
        <inkml:traceGroup>
          <inkml:annotationXML>
            <emma:emma xmlns:emma="http://www.w3.org/2003/04/emma" version="1.0">
              <emma:interpretation id="{E7EA5964-280B-4852-8C69-7ADCD0905A08}" emma:medium="tactile" emma:mode="ink">
                <msink:context xmlns:msink="http://schemas.microsoft.com/ink/2010/main" type="inkWord" rotatedBoundingBox="21846,6774 22513,6722 22586,7662 21918,7714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32818.3583">23738 10243 0,'0'0'0,"-31"31"16,-1-31-16,1 32 31,-32-1-31,1 0 16,-1 32-16,-31-32 15,0 32-15,31-32 16,32 32 0</inkml:trace>
          <inkml:trace contextRef="#ctx0" brushRef="#br0" timeOffset="33103.3707">23581 10682 0,'32'0'0,"-32"0"15,31 0-15,-31 0 0,0 31 16,31-31 0,1 0-16,-32 32 15,-32-1-15,1 32 16,31-32-1,-31 0-15,-1 1 16,32 30-16,0-30 16,32-1-1,-32 1-15,62-32 16,32 0-16,126 0 15,-157-32-15</inkml:trace>
          <inkml:trace contextRef="#ctx0" brushRef="#br0" timeOffset="33650.3913">25212 9710 0,'-31'0'15,"-1"0"1,-31 31-16,1 1 15,-32 30-15,0 1 16,31 0 0,63-1-16,31 1 15,1 0-15,62 0 16,0-32-16,0 0 15,31-31 1,-62 0-16,31-31 16,-31 0-16,31-32 15,-63 0-15,32 32 16,-32-32-1,-31 32 1,32-1-16,-32 32 16,0 0 15,31 32-31,0-1 15,1-31-15,-1 31 16,0 1-16,1-1 16,-1 0-1,0 32-15,-31 0 16,0 0-16,0-1 15,-31 1-15,0 0 16,-1-32-16,32 0 16,-31-31-16,31 0 15,63-31 1,-32-32-16,95 1 15</inkml:trace>
        </inkml:traceGroup>
        <inkml:traceGroup>
          <inkml:annotationXML>
            <emma:emma xmlns:emma="http://www.w3.org/2003/04/emma" version="1.0">
              <emma:interpretation id="{4E42C9E5-BB2C-46B2-B387-21F064AE590C}" emma:medium="tactile" emma:mode="ink">
                <msink:context xmlns:msink="http://schemas.microsoft.com/ink/2010/main" type="inkWord" rotatedBoundingBox="23139,6276 24194,6194 24336,8022 23281,8104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34144.4196">27031 10023 0,'0'0'0,"-63"-31"15,-62 31-15,30-31 16,-30 31-1,31-32-15,31 32 16,32-62-16</inkml:trace>
          <inkml:trace contextRef="#ctx0" brushRef="#br0" timeOffset="33985.4105">26968 9647 0,'31'-63'16,"1"1"-1,-32-1-15,0 32 16,0-1-16,-32 32 16,-30 0-16,-32 63 15,-1 31-15,-30 31 16,62-30-16,1-1 15,30 0 1,32-32-16,0 32 31,63 1-31,0-95 0,-1 31 16,-30-62-16,30-1 15,33 1-15,-64-32 16,32-31 0,-1 0-16,-62 0 15,32 31-15,-32 0 16,0 32-16,-32 62 15,-30 1 1,30-1-16</inkml:trace>
          <inkml:trace contextRef="#ctx0" brushRef="#br0" timeOffset="51263.1895">12669 11623 0,'0'0'15,"31"-32"16,-31 32-15,31 0-16,-31 0 31,0-31-15,32 31-1,-1 31-15,-31-31 16,0 0 0,0 32-16,0-32 0,0 31 15,0-31 1,-31 31-1,31 1-15,0-32 16,-32 0-16,32 31 16,0-31-16,0 0 15,32 31 1,-1-62-16</inkml:trace>
        </inkml:traceGroup>
        <inkml:traceGroup>
          <inkml:annotationXML>
            <emma:emma xmlns:emma="http://www.w3.org/2003/04/emma" version="1.0">
              <emma:interpretation id="{E8C224C5-8766-4A28-BA4D-579F420DB631}" emma:medium="tactile" emma:mode="ink">
                <msink:context xmlns:msink="http://schemas.microsoft.com/ink/2010/main" type="inkWord" rotatedBoundingBox="25019,6504 27312,6326 27395,7397 25102,7575"/>
              </emma:interpretation>
            </emma:emma>
          </inkml:annotationXML>
          <inkml:trace contextRef="#ctx0" brushRef="#br0" timeOffset="54534.2455">5080 11811 0,'0'0'16,"0"-32"0,31 32 15,-31 0-16,0 0-15,32 32 16,-32-32 0,0 31-1,0 0-15,0 1 16,0-1-16,0-31 15,0 32-15,0-32 16,0 31-16,0-31 16,31 0-16,0 0 15,1 31-15</inkml:trace>
          <inkml:trace contextRef="#ctx0" brushRef="#br0" timeOffset="16570.6895">6209 11968 0,'-63'31'16,"-31"-31"-16,-31 31 15,-32 1-15,0 30 16,-94 1-16,32-32 16,-1 32-1,-93 0 1,187-63-1,64 0-15,-1 0 16,94 0 0,1 0-1,30 0-15</inkml:trace>
          <inkml:trace contextRef="#ctx0" brushRef="#br0" timeOffset="17183.7246">5268 12532 0,'32'0'0,"-32"0"16,31-31-16,0 31 0,32-32 16,0 32-1,-32 0-15,32 0 16,-32 32-16,-31-1 15,31-31 1,-31 31-16,0 1 16,0-1-16,0 0 15,-31-31-15,0 32 16,-1-32-1,32 0-15,-31 0 0,31 0 32,0 0-17,31 0 1,1 0-16,-1 31 15,32 1-15,-32-32 16,-31 31-16,32 0 16,-1 1-16,-31 30 15,-31-30-15,31-1 16,-32 0-1,1 1 1,-1-1-16,1-31 16,-32 0-16,32 0 15</inkml:trace>
        </inkml:traceGroup>
      </inkml:traceGroup>
    </inkml:traceGroup>
  </inkml:traceGroup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8:17.41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E8F4614-C7E7-434F-9205-3563F917E330}" emma:medium="tactile" emma:mode="ink">
          <msink:context xmlns:msink="http://schemas.microsoft.com/ink/2010/main" type="writingRegion" rotatedBoundingBox="1959,11362 6668,11309 6696,13726 1986,13780"/>
        </emma:interpretation>
      </emma:emma>
    </inkml:annotationXML>
    <inkml:traceGroup>
      <inkml:annotationXML>
        <emma:emma xmlns:emma="http://www.w3.org/2003/04/emma" version="1.0">
          <emma:interpretation id="{1F83ADDC-D3FF-4AD7-998D-D252B52DA1D2}" emma:medium="tactile" emma:mode="ink">
            <msink:context xmlns:msink="http://schemas.microsoft.com/ink/2010/main" type="paragraph" rotatedBoundingBox="1959,11362 6668,11309 6696,13726 1986,1378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928DF09-6B42-4F08-B64F-461ADFB8BA2D}" emma:medium="tactile" emma:mode="ink">
              <msink:context xmlns:msink="http://schemas.microsoft.com/ink/2010/main" type="line" rotatedBoundingBox="1959,11362 6668,11309 6696,13726 1986,13780"/>
            </emma:interpretation>
          </emma:emma>
        </inkml:annotationXML>
        <inkml:traceGroup>
          <inkml:annotationXML>
            <emma:emma xmlns:emma="http://www.w3.org/2003/04/emma" version="1.0">
              <emma:interpretation id="{15C21763-D37A-468D-BE94-13A4001648EA}" emma:medium="tactile" emma:mode="ink">
                <msink:context xmlns:msink="http://schemas.microsoft.com/ink/2010/main" type="inkWord" rotatedBoundingBox="1963,11733 2758,11724 2774,13163 1980,13172"/>
              </emma:interpretation>
            </emma:emma>
          </inkml:annotationXML>
          <inkml:trace contextRef="#ctx0" brushRef="#br0">2477 14821 0,'0'32'15,"-31"-32"-15,31 0 16,0 0 46,31-32-62,-31 32 16</inkml:trace>
          <inkml:trace contextRef="#ctx0" brushRef="#br0" timeOffset="-209.0114">2132 14853 0,'-31'31'16,"31"-31"-16,0 0 15,0 31-15,0-31 16,0-31 31,0 31-32,0-31-15,31-1 16,-31 32 15,63-31-31,-63 62 0,0-31 16</inkml:trace>
          <inkml:trace contextRef="#ctx0" brushRef="#br0" timeOffset="-532.0298">2195 15762 0,'-31'0'0,"-32"31"16,0-31-16,1 32 15,-1-32-15,32 0 16,-1 0-1,32-32-15,-157 32 16,251-31-16</inkml:trace>
          <inkml:trace contextRef="#ctx0" brushRef="#br0" timeOffset="-733.0413">2101 15292 0,'-31'0'15,"-1"0"17,-124 94-17,93 62 1,31-30-16,1 31 15,0-32-15,62-31 16,-31 0-16,63-62 16,-32-1-16,32 0 15,0-62-15,-1 31 16,1-63-16,0 0 15,-1 32 1,-30-63-16,-32 0 16,0 0-16,-32 0 15,1 0-15,0 31 16,-1 0-1,1 63-15,0-31 16,-1 31 0,1 31-16,-32 32 15,32-32-15,31-31 16</inkml:trace>
        </inkml:traceGroup>
        <inkml:traceGroup>
          <inkml:annotationXML>
            <emma:emma xmlns:emma="http://www.w3.org/2003/04/emma" version="1.0">
              <emma:interpretation id="{AF1E8018-519C-4B31-889D-63EF928D6A19}" emma:medium="tactile" emma:mode="ink">
                <msink:context xmlns:msink="http://schemas.microsoft.com/ink/2010/main" type="inkWord" rotatedBoundingBox="3821,12262 4169,12258 4174,12697 3826,12701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1284.0372">3888 15323 0,'-94'0'16,"32"0"-16,30 0 16,32 0-16,-31 31 15,31-31 1,0 0-1</inkml:trace>
          <inkml:trace contextRef="#ctx0" brushRef="#br0" timeOffset="1042.0234">3826 15699 0,'-32'0'16,"32"0"-16,-62 0 16,30 32-16,1-32 15,0 31-15,-1-31 16,1 0-1,0 0-15,31 0 16,0 0 0</inkml:trace>
        </inkml:traceGroup>
        <inkml:traceGroup>
          <inkml:annotationXML>
            <emma:emma xmlns:emma="http://www.w3.org/2003/04/emma" version="1.0">
              <emma:interpretation id="{EF9A1BE9-244E-434E-A78F-CE2824BA57E4}" emma:medium="tactile" emma:mode="ink">
                <msink:context xmlns:msink="http://schemas.microsoft.com/ink/2010/main" type="inkWord" rotatedBoundingBox="4977,11328 6668,11309 6696,13726 5004,13746"/>
              </emma:interpretation>
            </emma:emma>
          </inkml:annotationXML>
          <inkml:trace contextRef="#ctx0" brushRef="#br0" timeOffset="20983.8024">6397 15260 0,'-31'32'16,"-63"-32"-16,-32 31 0,-31 0 31,1 1-31,-1-1 15,0 0-15,0 32 16,0-32-16,32-31 16,31 32-1,0-32 1,125-32-16,63 32 0</inkml:trace>
          <inkml:trace contextRef="#ctx0" brushRef="#br0" timeOffset="21477.8228">5362 16640 0,'0'0'31,"32"0"-31,-1-31 0,32-1 16,-32-31-1,32 1-15,-32-1 0,0 0 16,1 1-1,-32-1-15,0 0 16,-94-125 31,62 157-47,1 31 15,0 0-15,-32 31 16,32 0-16,-1 1 0,1 62 16,0-31-1,31 62-15,31-31 16,-31 0-16,63 0 15,-32-31 1,0 0-16,32-32 16,-32 0-16,1 1 15,30-32-15,-30 0 16,-1 0-16</inkml:trace>
          <inkml:trace contextRef="#ctx0" brushRef="#br0" timeOffset="21832.833">6021 15699 0,'31'-31'15,"32"31"-15,-32-32 16,1 32-16,-32 0 16,31 0-1,-31 32 1,0 31-16,-31-1 15,31 1-15,-32-32 16,32 32-16,0-32 16,0-31-16,0 32 15,32-32-15,-1 0 31,32 0-31,-32 0 0,63-32 16</inkml:trace>
          <inkml:trace contextRef="#ctx0" brushRef="#br0" timeOffset="25955.9674">4986 15135 0,'-31'0'16,"31"0"-16,-32 0 0,1 0 15,0 0-15,-1 0 16,1 0-16,31 31 15,-32-31-15,32 0 16,-31 0 0,31 0-16,-31 0 31,31 0 0</inkml:trace>
          <inkml:trace contextRef="#ctx0" brushRef="#br0" timeOffset="20690.7901">5049 14633 0,'0'0'0,"31"-31"0,0-1 16,1-30-1,-1 30-15,32 1 16,0-1-16,-1 32 15,1-31 1,-32 31-16,1 0 16,-1 31-16,-31 1 15,0-1 1,0 1-16,-31 30 15,31-30-15,-32-1 16,32 0-16,-31 1 16,31-1-16,0-31 62,31 0-62,1 0 16,30 0-16,-30 31 15,30-31-15,-30 63 16,-1-31-16,-31-1 15,0 0-15,0 32 16,-31-32-16,-1 1 16,1-1-1,-32 0 1,32-31-16,-32 32 0,1-32 15,30 0-15,1 0 16,0 0-16,-1 0 16</inkml:trace>
        </inkml:traceGroup>
      </inkml:traceGroup>
    </inkml:traceGroup>
  </inkml:traceGroup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7:55.67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67DC0C6-AA8A-4EB6-8445-981838066B9D}" emma:medium="tactile" emma:mode="ink">
          <msink:context xmlns:msink="http://schemas.microsoft.com/ink/2010/main" type="writingRegion" rotatedBoundingBox="8297,7203 13284,15356 11755,16291 6769,8138">
            <msink:destinationLink direction="with" ref="{8C4A0D5C-6038-4626-9F6F-DD3B2719AA19}"/>
          </msink:context>
        </emma:interpretation>
      </emma:emma>
    </inkml:annotationXML>
    <inkml:traceGroup>
      <inkml:annotationXML>
        <emma:emma xmlns:emma="http://www.w3.org/2003/04/emma" version="1.0">
          <emma:interpretation id="{20D3CED3-CA0C-4FDB-B152-33B36E490446}" emma:medium="tactile" emma:mode="ink">
            <msink:context xmlns:msink="http://schemas.microsoft.com/ink/2010/main" type="paragraph" rotatedBoundingBox="8297,7203 13284,15356 11755,16291 6769,813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D142CE0-58FE-4D83-BF2F-6187C7AE8DF9}" emma:medium="tactile" emma:mode="ink">
              <msink:context xmlns:msink="http://schemas.microsoft.com/ink/2010/main" type="line" rotatedBoundingBox="8297,7203 13284,15356 11755,16291 6769,8138"/>
            </emma:interpretation>
          </emma:emma>
        </inkml:annotationXML>
        <inkml:traceGroup>
          <inkml:annotationXML>
            <emma:emma xmlns:emma="http://www.w3.org/2003/04/emma" version="1.0">
              <emma:interpretation id="{9EC04AF5-7407-4D7B-9A78-DC826286CCD0}" emma:medium="tactile" emma:mode="ink">
                <msink:context xmlns:msink="http://schemas.microsoft.com/ink/2010/main" type="inkWord" rotatedBoundingBox="7818,7496 7933,7683 7526,7931 7412,7744"/>
              </emma:interpretation>
            </emma:emma>
          </inkml:annotationXML>
          <inkml:trace contextRef="#ctx0" brushRef="#br0">7181 10807 0,'0'0'32,"0"0"-17,-31 32-15,31-32 16,0-32 31,31 32-32,-31-31-15,31 31 16,-31 0-1,32 0-15</inkml:trace>
          <inkml:trace contextRef="#ctx0" brushRef="#br0" timeOffset="259.012">7589 10776 0,'0'0'16,"-32"0"-1,32 0-15,-31 0 16,31 31-16,0-31 47,31-31-32,-31 31-15,32-31 16,30 31-16,-62 0 16</inkml:trace>
        </inkml:traceGroup>
        <inkml:traceGroup>
          <inkml:annotationXML>
            <emma:emma xmlns:emma="http://www.w3.org/2003/04/emma" version="1.0">
              <emma:interpretation id="{EFEAF1D3-1AF2-436C-9254-951BAF96D702}" emma:medium="tactile" emma:mode="ink">
                <msink:context xmlns:msink="http://schemas.microsoft.com/ink/2010/main" type="inkWord" rotatedBoundingBox="10272,10432 11397,12270 9868,13205 8743,11367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54196.0961">9345 14163 0,'-32'0'15,"1"0"-15,0-32 16,-1 32-16,-30-31 15,-1 31-15,32 0 16,-32 0-16,31 31 16,-30 1-16,30-1 15,1 32 1,31-32-16,31-31 15,-31 31-15,32-31 16,-1 0-16,32 0 16,0-31-1,-1 0-15,1-1 16,-32-30-16,1 30 15,-32-30-15,0 62 16,0-32 0,0 32-16,0 0 31,0 32-16,31 30-15,-31-30 16,-31 62-16,31 0 16,0 31-16,-32 1 15,32-1-15,-31-31 16,0 0-16,-1-31 15,1-32 1,0 1-16,-1-1 16,-31 0-16,1-31 15,30 0-15</inkml:trace>
          <inkml:trace contextRef="#ctx0" brushRef="#br0" timeOffset="54647.1219">9784 14445 0,'0'0'15,"0"-32"1,0 1-16,31 0 16,0-1-16,1-30 15,-1-1 1,32-31-16,-32 0 15,1-32-15,-32 1 16,0 62-16,0-31 16,0 63-16,-32-1 15,32 32 1,-31 0-16,-32 32 15,32 62-15,-32 0 16,32 376 15,31-376-31,31-31 16,-31 0-16,31 0 15,1-32 1,-1 0 0,-31-31-16</inkml:trace>
          <inkml:trace contextRef="#ctx0" brushRef="#br0" timeOffset="55001.1382">10630 14570 0,'-31'0'0,"-32"32"15,1-1 1,-64 0-16,1 1 15,-1 30 1,1 1-16,31 0 16,-32-32-16,32 32 15,32-32-15,-1 32 16,0-63-16,63 31 15,0-31 17,63 0-32</inkml:trace>
          <inkml:trace contextRef="#ctx0" brushRef="#br0" timeOffset="55518.1571">9721 15605 0,'0'-31'31,"0"-1"-31,31 1 16,1 31-16,-1-31 15,32-1 1,-32 32-16,1 0 15,-1 0-15,0 32 16,-31-1-16,0 32 16,-31-1-16,0 1 15,-32 0-15,31 31 16,1-31-1,31-32-15,0 0 0,-31 1 16,62-32 0,-31 0-16,31 31 15,32-62-15,31 31 16</inkml:trace>
        </inkml:traceGroup>
        <inkml:traceGroup>
          <inkml:annotationXML>
            <emma:emma xmlns:emma="http://www.w3.org/2003/04/emma" version="1.0">
              <emma:interpretation id="{232850A3-32D8-4ECF-9BFD-BC946B04A9DB}" emma:medium="tactile" emma:mode="ink">
                <msink:context xmlns:msink="http://schemas.microsoft.com/ink/2010/main" type="inkWord" rotatedBoundingBox="12414,13734 12596,15907 11638,15987 11456,13814"/>
              </emma:interpretation>
            </emma:emma>
          </inkml:annotationXML>
          <inkml:trace contextRef="#ctx0" brushRef="#br0" timeOffset="110199.5371">12230 17957 0,'-377'125'16,"283"-93"-16,0-1 15,-31 0-15,31 1 16,31-1-16,0 1 15,32-64-15</inkml:trace>
          <inkml:trace contextRef="#ctx0" brushRef="#br0" timeOffset="110385.5477">11853 18490 0,'32'0'15,"-32"-31"1,31 31-1,-31 0 1,0 0-16,31 31 16,-31-31-16,0 31 15,-31 32 1,31 0-16,-31 0 15,31 31-15,0-32 16,0 1-16,0-32 16,31 1-16,32-32 15,0 0 1,62-63-16</inkml:trace>
          <inkml:trace contextRef="#ctx0" brushRef="#br0" timeOffset="109886.5192">11540 17706 0,'31'0'47,"1"-31"-31,-1-1-16,32 1 15,-1-32 1,-30 1-16,30-1 16,-30-31-16,-1 0 15,-31-32 1,0 32-16,0 31 15,0 1-15,-31 30 16,-1 1-16,1 31 16,-32 0-1,1 31-15,-1 1 16,0 62-16,32 0 15,-1 31-15,1 1 16,31-1 15,31 32-31,32-32 16,-31-62-16,-1-31 15,0-1-15,1-94 16</inkml:trace>
        </inkml:traceGroup>
      </inkml:traceGroup>
    </inkml:traceGroup>
  </inkml:traceGroup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7:50.76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F46C323-A148-4ACE-ABCD-024B1C8B31A1}" emma:medium="tactile" emma:mode="ink">
          <msink:context xmlns:msink="http://schemas.microsoft.com/ink/2010/main" type="writingRegion" rotatedBoundingBox="1975,9313 2634,9313 2634,9376 1975,9376"/>
        </emma:interpretation>
      </emma:emma>
    </inkml:annotationXML>
    <inkml:traceGroup>
      <inkml:annotationXML>
        <emma:emma xmlns:emma="http://www.w3.org/2003/04/emma" version="1.0">
          <emma:interpretation id="{7B426CB5-01A9-40BE-AFEF-F5256AE1B349}" emma:medium="tactile" emma:mode="ink">
            <msink:context xmlns:msink="http://schemas.microsoft.com/ink/2010/main" type="paragraph" rotatedBoundingBox="1975,9313 2634,9313 2634,9376 1975,93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4DFC16A-02E8-4B11-B2E2-0B2AD4C3B7E1}" emma:medium="tactile" emma:mode="ink">
              <msink:context xmlns:msink="http://schemas.microsoft.com/ink/2010/main" type="line" rotatedBoundingBox="1975,9313 2634,9313 2634,9376 1975,9376"/>
            </emma:interpretation>
          </emma:emma>
        </inkml:annotationXML>
        <inkml:traceGroup>
          <inkml:annotationXML>
            <emma:emma xmlns:emma="http://www.w3.org/2003/04/emma" version="1.0">
              <emma:interpretation id="{89EAF126-A1CC-4970-9462-954B05098D58}" emma:medium="tactile" emma:mode="ink">
                <msink:context xmlns:msink="http://schemas.microsoft.com/ink/2010/main" type="inkWord" rotatedBoundingBox="1975,9313 2634,9313 2634,9376 1975,9376"/>
              </emma:interpretation>
            </emma:emma>
          </inkml:annotationXML>
          <inkml:trace contextRef="#ctx0" brushRef="#br0">1693 12438 0,'0'0'31,"32"0"-15,-1 0-1,0 0 1,32-31-16,0 31 16,31 0-16,-31 0 15,31 0-15,-32 0 16,1-32-16,-31 32 15,-1 0-15</inkml:trace>
        </inkml:traceGroup>
      </inkml:traceGroup>
    </inkml:traceGroup>
  </inkml:traceGroup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1:41.988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ECE45A6C-4E58-487A-8E99-E2FF7F9A6346}" emma:medium="tactile" emma:mode="ink">
          <msink:context xmlns:msink="http://schemas.microsoft.com/ink/2010/main" type="writingRegion" rotatedBoundingBox="5862,16754 13247,17006 13188,18743 5803,18492"/>
        </emma:interpretation>
      </emma:emma>
    </inkml:annotationXML>
    <inkml:traceGroup>
      <inkml:annotationXML>
        <emma:emma xmlns:emma="http://www.w3.org/2003/04/emma" version="1.0">
          <emma:interpretation id="{CB73A6E8-DAB3-44B2-89F6-4D3C20037F5E}" emma:medium="tactile" emma:mode="ink">
            <msink:context xmlns:msink="http://schemas.microsoft.com/ink/2010/main" type="paragraph" rotatedBoundingBox="5862,16754 13247,17006 13188,18743 5803,184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28B75F9-4339-4336-B437-C77630561809}" emma:medium="tactile" emma:mode="ink">
              <msink:context xmlns:msink="http://schemas.microsoft.com/ink/2010/main" type="line" rotatedBoundingBox="5862,16754 13247,17006 13188,18743 5803,18492"/>
            </emma:interpretation>
          </emma:emma>
        </inkml:annotationXML>
        <inkml:traceGroup>
          <inkml:annotationXML>
            <emma:emma xmlns:emma="http://www.w3.org/2003/04/emma" version="1.0">
              <emma:interpretation id="{6E4B0800-3FAB-4FF2-91CE-00A1FF334D82}" emma:medium="tactile" emma:mode="ink">
                <msink:context xmlns:msink="http://schemas.microsoft.com/ink/2010/main" type="inkWord" rotatedBoundingBox="5859,16859 6524,16881 6475,18327 5809,1830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-623-1066 0,'-31'-31'32,"31"31"-17,0 0 1,0 0-16,-32-31 15,126 31 1,-94-32-16</inkml:trace>
          <inkml:trace contextRef="#ctx0" brushRef="#br0" timeOffset="-125.0072">-968-1097 0,'0'0'31,"0"31"-31,0-62 62,31 0-46,-31-1-16,32-30 16</inkml:trace>
          <inkml:trace contextRef="#ctx0" brushRef="#br0" timeOffset="-703.0402">-1062-564 0,'-31'-31'15,"31"31"-15,-32-32 16,32 32-16,0 0 15,-31 0-15,-1 32 16,-30 30-16,30 32 16,252 565 62,-126-722-63,-31-31-15,31 0 16,-31 0-16,-63 0 15,31-63-15,-62 32 16,-1 31 0,1 31-16,-1 32 15,1-1-15,-32 32 16,1 32-16,-1-1 15,32 63 1,-32 0-16</inkml:trace>
          <inkml:trace contextRef="#ctx0" brushRef="#br0" timeOffset="-426.0244">-937-313 0,'-31'0'0,"-32"0"16,32 0-16,-32 31 16,32-31-16,-32 0 15,32 0-15,-1-62 16</inkml:trace>
        </inkml:traceGroup>
        <inkml:traceGroup>
          <inkml:annotationXML>
            <emma:emma xmlns:emma="http://www.w3.org/2003/04/emma" version="1.0">
              <emma:interpretation id="{CCBCC416-7171-4BC5-B903-C01C9CD2C7DF}" emma:medium="tactile" emma:mode="ink">
                <msink:context xmlns:msink="http://schemas.microsoft.com/ink/2010/main" type="inkWord" rotatedBoundingBox="7088,17862 7439,17874 7427,18229 7076,18217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6730.2745">318 0 0,'-32'0'31,"32"0"-31,-31 0 16,0 0-16,-1 32 15,-30-32 1,30 31-16,1-31 16,-1 32-16,1-32 15,31 31-15,0-31 16</inkml:trace>
          <inkml:trace contextRef="#ctx0" brushRef="#br0" timeOffset="6986.2891">318-219 0,'-32'0'0,"-30"0"16,-1 0-16,0 31 15,32-31-15,-32 32 16,32-32-16,31-32 62</inkml:trace>
        </inkml:traceGroup>
        <inkml:traceGroup>
          <inkml:annotationXML>
            <emma:emma xmlns:emma="http://www.w3.org/2003/04/emma" version="1.0">
              <emma:interpretation id="{DDA273F7-F902-40DF-823C-121CFA4010F6}" emma:medium="tactile" emma:mode="ink">
                <msink:context xmlns:msink="http://schemas.microsoft.com/ink/2010/main" type="inkWord" rotatedBoundingBox="8122,17076 9016,17106 8965,18600 8071,18569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8146.3555">1603 63 0,'32'0'16,"-32"-31"-16,31 31 15,-31 0-15,31 0 16,1 0-16,-1 0 16,-31 0-1,32 31-15,-32 1 16,0-1-16,-32 32 15,32-1-15,-31 1 16,-1 0 0,32-1-16,0-30 15,0-1-15,32-31 16,-32 0-16,63 0 15,-1-63-15</inkml:trace>
          <inkml:trace contextRef="#ctx0" brushRef="#br0" timeOffset="7830.3374">1384-188 0,'-32'0'0,"-30"0"0,-1 32 16,0-32 0,1 31-16,30-31 15,-30 31-15,62-31 16,-32 32-16</inkml:trace>
          <inkml:trace contextRef="#ctx0" brushRef="#br0" timeOffset="7626.3257">1039-533 0,'0'0'15,"31"-31"1,32 31-16,0-31 16,-1-1-1,32 1 1,1 0-16,-33-1 0,1 1 15,-32-32-15,1 32 16,-32-1-16,0 1 16,-32 0-1,-30-1-15,-1 32 16,0-31-16,0 31 15,1 0-15,-1 0 16,32 0-16,-1 0 16,1 0-1,31 0-15,-31 31 16,31-31-16,0 32 15,0-32 1,0 31-16,0 0 16,0 32-16,-32 0 15,32 0-15,0 62 16,0-31-16,0 0 15,32-31-15,-32 0 16,31-1-16,-31 1 16,0-32-1,0 1-15,0-1 16,0 0-16,0 1 15,0-32-15,0 31 16,-31-31 0</inkml:trace>
        </inkml:traceGroup>
        <inkml:traceGroup>
          <inkml:annotationXML>
            <emma:emma xmlns:emma="http://www.w3.org/2003/04/emma" version="1.0">
              <emma:interpretation id="{E2F8F082-D549-425C-AAF8-ED6C58D343FD}" emma:medium="tactile" emma:mode="ink">
                <msink:context xmlns:msink="http://schemas.microsoft.com/ink/2010/main" type="inkWord" rotatedBoundingBox="9540,17053 12271,17088 12253,18530 9522,18496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10743.4728">4081-156 0,'31'0'47,"-31"0"-32,0-32-15,31 32 16,1-31-16,-1 62 15,0-31-15,1 0 16,-32 32-16,0 30 16,-32-30-1,1 62-15,0-63 16,62 32 15,-62 0-15,31-63-16</inkml:trace>
          <inkml:trace contextRef="#ctx0" brushRef="#br0" timeOffset="11130.4949">4833-627 0,'-31'0'15,"31"0"1,-31 32 0,-1-1-16,1 32 15,-1 31-15,1 0 16,31 0-16,0 0 15,0-31-15,63-1 16,-32-30-16,32-1 16,0-31-16,-32 0 15,32 0 1,-1-31-16,1-1 15,-32-30 1,1-32-16,-32 31 16,0-31-16,-32 0 15,1 31-15,-32 0 16,32 32-16,-32 31 15,32 0-15,-32 0 16,63 63-16</inkml:trace>
          <inkml:trace contextRef="#ctx0" brushRef="#br0" timeOffset="11304.5049">5115-250 0,'-31'0'16,"0"0"-1,-32 0-15,0 31 16,1-31-16,30 31 16,1-62-16,0 0 15</inkml:trace>
          <inkml:trace contextRef="#ctx0" brushRef="#br0" timeOffset="11448.5103">5084-940 0,'0'0'31,"0"31"-15</inkml:trace>
          <inkml:trace contextRef="#ctx0" brushRef="#br0" timeOffset="8655.3734">2826-1034 0,'0'0'15,"-62"31"1,-1 32-16,-31-1 0,31 64 15,0 31 1,1-1-16,62 1 16,31-63-16,0 0 15,1 0 1,30 1-16,127 155 31,-158-218-31,-31-1 16,31-31-1,-31 0 16,-31 0 16,31 0-47</inkml:trace>
          <inkml:trace contextRef="#ctx0" brushRef="#br0" timeOffset="10199.4433">3391-783 0,'0'31'47,"-63"32"-31,0 62-16,32 0 15,0 1-15,-1-32 32,95 63-32,0-126 15,-1 0-15,1-31 16,31-31-16,0 0 15,0-32-15,-62 0 16,-1-31-16,-31 0 16,-31 0-16,-32 0 15,32 31 1,-32 1-1,0 62-15,32-32 16,-1 64-16,1-32 0,0 62 16</inkml:trace>
          <inkml:trace contextRef="#ctx0" brushRef="#br0" timeOffset="10384.4522">3548-376 0,'-32'32'16,"1"-32"0,-95 0-1,158 31 1,-64-62-16</inkml:trace>
        </inkml:traceGroup>
        <inkml:traceGroup>
          <inkml:annotationXML>
            <emma:emma xmlns:emma="http://www.w3.org/2003/04/emma" version="1.0">
              <emma:interpretation id="{6B6847BD-2B88-417E-9712-1312E3FDE9B5}" emma:medium="tactile" emma:mode="ink">
                <msink:context xmlns:msink="http://schemas.microsoft.com/ink/2010/main" type="inkWord" rotatedBoundingBox="12951,16996 13247,17006 13189,18723 12892,18713"/>
              </emma:interpretation>
              <emma:one-of disjunction-type="recognition" id="oneOf4">
                <emma:interpretation id="interp4" emma:lang="" emma:confidence="0">
                  <emma:literal>|</emma:literal>
                </emma:interpretation>
                <emma:interpretation id="interp5" emma:lang="" emma:confidence="0">
                  <emma:literal>)</emma:literal>
                </emma:interpretation>
                <emma:interpretation id="interp6" emma:lang="" emma:confidence="0">
                  <emma:literal>'</emma:literal>
                </emma:interpretation>
                <emma:interpretation id="interp7" emma:lang="" emma:confidence="0">
                  <emma:literal>l</emma:literal>
                </emma:interpretation>
                <emma:interpretation id="interp8" emma:lang="" emma:confidence="0">
                  <emma:literal>}</emma:literal>
                </emma:interpretation>
              </emma:one-of>
            </emma:emma>
          </inkml:annotationXML>
          <inkml:trace contextRef="#ctx0" brushRef="#br0" timeOffset="18255.8762">5837-1097 0,'31'31'46,"0"-31"-46,-31 63 16,32 0-16,-1 31 16,0 31-16,1 32 15,-1 31-15,1-31 16,-32 31-1,0-31 1,0-32-16,-32 1 16,32-32-16,-31-31 15,31-1-15,-32-30 16,32-32-16,0 0 140</inkml:trace>
        </inkml:traceGroup>
        <inkml:traceGroup>
          <inkml:annotationXML>
            <emma:emma xmlns:emma="http://www.w3.org/2003/04/emma" version="1.0">
              <emma:interpretation id="{AE20FF0A-1475-46DB-932F-5131A27BF744}" emma:medium="tactile" emma:mode="ink">
                <msink:context xmlns:msink="http://schemas.microsoft.com/ink/2010/main" type="inkWord" rotatedBoundingBox="13046,17807 13208,17813 13196,18160 13034,18154"/>
              </emma:interpretation>
              <emma:one-of disjunction-type="recognition" id="oneOf5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11827.5275">5931-250 0,'0'0'94,"31"-32"-94,0 32 15,1 0-15,-32 0 16,31 32-16,1-32 0,-32 62 31,0-30-15,0 30-16,-32-30 15,1 30-15,-1-30 16,1-1-16</inkml:trace>
        </inkml:traceGroup>
      </inkml:traceGroup>
    </inkml:traceGroup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5.00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5044390-278C-415B-B94C-8C0D720E9465}" emma:medium="tactile" emma:mode="ink">
          <msink:context xmlns:msink="http://schemas.microsoft.com/ink/2010/main" type="inkDrawing" rotatedBoundingBox="8383,9151 8469,6913 8988,6933 8903,9171" semanticType="verticalRange" shapeName="Other">
            <msink:sourceLink direction="with" ref="{A6D2B747-7051-490A-A116-D92737C88B0F}"/>
          </msink:context>
        </emma:interpretation>
      </emma:emma>
    </inkml:annotationXML>
    <inkml:trace contextRef="#ctx0" brushRef="#br0">440 0 0,'-32'0'16,"-376"63"46,408-63-62,0 0 32,0 0-17,95 690 94,-127-502-109,32-63 0,0 1 16,0-1-16,0 0 16,0-30-16,-31 61 31,31-93-31,0 0 0,0-1 15,0 1-15,0 0 16,0-32 0,0 1-1,0-1-15,0 0 0,0 1 16,0-1 46,0 0-46,31-31 187,1 0-188,-1-31-15,32 31 16,93-31-1,-93 31-15,-63 0 16,32 0 0,-32 0 15,-63-63 0</inkml:trace>
  </inkml:traceGroup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8:51.90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835ECE5-FAAD-4FEF-AECA-51D216994C00}" emma:medium="tactile" emma:mode="ink">
          <msink:context xmlns:msink="http://schemas.microsoft.com/ink/2010/main" type="writingRegion" rotatedBoundingBox="11397,10796 15125,10673 15155,11581 11427,11704"/>
        </emma:interpretation>
      </emma:emma>
    </inkml:annotationXML>
    <inkml:traceGroup>
      <inkml:annotationXML>
        <emma:emma xmlns:emma="http://www.w3.org/2003/04/emma" version="1.0">
          <emma:interpretation id="{E4E9EF74-4C7D-4E86-AB01-079F8E467A18}" emma:medium="tactile" emma:mode="ink">
            <msink:context xmlns:msink="http://schemas.microsoft.com/ink/2010/main" type="paragraph" rotatedBoundingBox="11397,10796 15125,10673 15155,11581 11427,1170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B5B4D64-7600-4462-B932-ED76646BDF0A}" emma:medium="tactile" emma:mode="ink">
              <msink:context xmlns:msink="http://schemas.microsoft.com/ink/2010/main" type="line" rotatedBoundingBox="11397,10796 15125,10673 15155,11581 11427,11704"/>
            </emma:interpretation>
          </emma:emma>
        </inkml:annotationXML>
        <inkml:traceGroup>
          <inkml:annotationXML>
            <emma:emma xmlns:emma="http://www.w3.org/2003/04/emma" version="1.0">
              <emma:interpretation id="{37CF5E02-5133-498E-B2C3-FFCA8F454570}" emma:medium="tactile" emma:mode="ink">
                <msink:context xmlns:msink="http://schemas.microsoft.com/ink/2010/main" type="inkWord" rotatedBoundingBox="11397,10796 13818,10717 13848,11624 11427,11704"/>
              </emma:interpretation>
            </emma:emma>
          </inkml:annotationXML>
          <inkml:trace contextRef="#ctx0" brushRef="#br0">11540 14163 0,'-32'0'16,"1"0"-16,0 0 16,-32 31-1,32-31-15,-1 31 16,-30-31-1,30 32 1,32-32-16,-31 31 16,0-31-16,31 31 15,-32-31-15,32 32 16,32-32-1,-32 0 1,31 0-16,32 0 16,-32 0-1,32 0-15,-1 31 16,1-31-16,0 31 15,-32-31-15,-31 32 16,32-1-16,-32 1 16,0 30-16,-32-30 15,32-1-15,-31 0 16,-1 1-16,1-1 15,-32 0 1,32-31 0,0 0-16,62 0 15,-62 0-15</inkml:trace>
          <inkml:trace contextRef="#ctx0" brushRef="#br0" timeOffset="201.0093">11885 14257 0,'-32'31'16,"32"0"-16,0-31 16,0 32-16,0-1 15,0 0 1,-31 1-16,31-1 15,0 1 1,31-1-16</inkml:trace>
          <inkml:trace contextRef="#ctx0" brushRef="#br0" timeOffset="570.027">12104 14288 0,'32'31'31,"-32"-31"-31,-32 32 16,32-1 0,0 0-16,0-31 15,0 32 1,0-32-16,32 0 15,-32 0 1,31-32-16,-31 32 16,31-31-16,1 0 15,-32 31-15,31 0 16,-31 0-16,31 0 15,-31 0 1,32 31-16,-32 32 16,0-32-16,0 32 15,0-32-15,31 32 16,32-63-16,-32 31 15</inkml:trace>
          <inkml:trace contextRef="#ctx0" brushRef="#br0" timeOffset="990.0476">13359 13786 0,'-32'0'16,"1"32"-16,-1-1 15,-30 0 1,30 63 0,-30 1-16,-1-1 0,32 31 15,31-31-15,31 0 16,0-31-16,32-32 15,-32 1-15,32-1 16,31-31-16,-31-31 16,0-1-16,-32-30 15,0-33 1,1 1-1,-32 0-15,0-31 0,-63-95 47,-31 283-31</inkml:trace>
          <inkml:trace contextRef="#ctx0" brushRef="#br0" timeOffset="1109.0545">13484 14257 0,'-31'0'16,"-32"0"0,0-32-16,32 32 15,-32 0-15,0 0 16,1-282-16</inkml:trace>
        </inkml:traceGroup>
        <inkml:traceGroup>
          <inkml:annotationXML>
            <emma:emma xmlns:emma="http://www.w3.org/2003/04/emma" version="1.0">
              <emma:interpretation id="{03EEBE87-2FC9-45A6-82DF-557B99A80917}" emma:medium="tactile" emma:mode="ink">
                <msink:context xmlns:msink="http://schemas.microsoft.com/ink/2010/main" type="inkWord" rotatedBoundingBox="14729,11076 15138,11063 15154,11535 14745,11549"/>
              </emma:interpretation>
            </emma:emma>
          </inkml:annotationXML>
          <inkml:trace contextRef="#ctx0" brushRef="#br0" timeOffset="2544.0959">14864 14351 0,'-32'0'16,"1"0"-1,0 0-15,-32 31 32,0-31-32,32 0 15,-32 0 1,-31 0-1,94 0 1</inkml:trace>
          <inkml:trace contextRef="#ctx0" brushRef="#br0" timeOffset="2847.1131">14676 14131 0,'0'0'15,"0"0"1,0 32-16,0-1 16,0 0-16,0 32 15,31-32 32,-31 126-47,0-125 0,0 30 0,0-62 16,0 32-16,31-32 31,-31-32-16</inkml:trace>
        </inkml:traceGroup>
      </inkml:traceGroup>
    </inkml:traceGroup>
  </inkml:traceGroup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19:46.58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CDDD3B8-1C20-42B4-9404-FE485E3BD5BD}" emma:medium="tactile" emma:mode="ink">
          <msink:context xmlns:msink="http://schemas.microsoft.com/ink/2010/main" type="writingRegion" rotatedBoundingBox="13101,14341 14703,14130 14836,15142 13234,15353"/>
        </emma:interpretation>
      </emma:emma>
    </inkml:annotationXML>
    <inkml:traceGroup>
      <inkml:annotationXML>
        <emma:emma xmlns:emma="http://www.w3.org/2003/04/emma" version="1.0">
          <emma:interpretation id="{C75D5CD8-1E44-4871-B544-F8FF162EE6A9}" emma:medium="tactile" emma:mode="ink">
            <msink:context xmlns:msink="http://schemas.microsoft.com/ink/2010/main" type="paragraph" rotatedBoundingBox="13101,14341 14703,14130 14836,15142 13234,1535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7386B2B-02C4-4019-84B9-3DE3601925F6}" emma:medium="tactile" emma:mode="ink">
              <msink:context xmlns:msink="http://schemas.microsoft.com/ink/2010/main" type="line" rotatedBoundingBox="13101,14341 14703,14130 14836,15142 13234,15353"/>
            </emma:interpretation>
          </emma:emma>
        </inkml:annotationXML>
        <inkml:traceGroup>
          <inkml:annotationXML>
            <emma:emma xmlns:emma="http://www.w3.org/2003/04/emma" version="1.0">
              <emma:interpretation id="{53E1DF81-C807-41D2-BA56-75A1A8A503C6}" emma:medium="tactile" emma:mode="ink">
                <msink:context xmlns:msink="http://schemas.microsoft.com/ink/2010/main" type="inkWord" rotatedBoundingBox="13101,14341 14703,14130 14836,15142 13234,15353"/>
              </emma:interpretation>
            </emma:emma>
          </inkml:annotationXML>
          <inkml:trace contextRef="#ctx0" brushRef="#br0">13202 17361 0,'-32'0'16,"1"0"-1,-63 94-15,31-31 16,1 31-16,30 31 16,32-30-1,0-1-15,32-32 16,30-30-16,1-1 15,31-31-15,0-31 16,0-1-16,0 1 16,-31-32-16,0 1 15,-32-1 1,-31 31-16,0 1 15,0 0-15,0 31 16,0 0 15,0 31-31,31-31 16,1 31-1,-1 1-15,32-1 0,-32 1 16,1 30 0,-32 1-16,0 0 15,-32 31-15,-30-32 16,-1 33-1,31-64-15,1 0 16,0-62 0</inkml:trace>
          <inkml:trace contextRef="#ctx0" brushRef="#br0" timeOffset="528.0207">14362 17643 0,'-31'0'0,"-32"0"15,0 0-15,32-31 16,-32 31 0,0 0-16,32 0 15</inkml:trace>
          <inkml:trace contextRef="#ctx0" brushRef="#br0" timeOffset="324.0124">14362 17267 0,'-31'0'16,"-1"31"-1,-30 1-15,-32 62 16,31-31-16,31 31 16,-30 31-1,62 1-15,31-64 0,0 32 16,1-31-1,31-32-15,-1 1 16,1-32 0,0-32-16,-32 1 15,32 0-15,-32-63 16,-31 31-16,0-63 15,0 1 1,0 31-16,0 31 16,-31 1-16</inkml:trace>
        </inkml:traceGroup>
      </inkml:traceGroup>
    </inkml:traceGroup>
  </inkml:traceGroup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2:06.73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F4E647B4-5F4A-4B57-89AE-013730344164}" emma:medium="tactile" emma:mode="ink">
          <msink:context xmlns:msink="http://schemas.microsoft.com/ink/2010/main" type="writingRegion" rotatedBoundingBox="2773,1625 31081,-83 31568,7980 3259,9689">
            <msink:destinationLink direction="with" ref="{FB5D9B99-220A-45DC-81DC-BDB6E7D02A4E}"/>
          </msink:context>
        </emma:interpretation>
      </emma:emma>
    </inkml:annotationXML>
    <inkml:traceGroup>
      <inkml:annotationXML>
        <emma:emma xmlns:emma="http://www.w3.org/2003/04/emma" version="1.0">
          <emma:interpretation id="{FD345A6E-A5F0-4B89-9C4C-199145561004}" emma:medium="tactile" emma:mode="ink">
            <msink:context xmlns:msink="http://schemas.microsoft.com/ink/2010/main" type="paragraph" rotatedBoundingBox="2927,1556 15026,1009 15109,2841 3010,338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AF43383-202B-47AE-91C5-D3C5A64B7416}" emma:medium="tactile" emma:mode="ink">
              <msink:context xmlns:msink="http://schemas.microsoft.com/ink/2010/main" type="inkBullet" rotatedBoundingBox="2939,1833 3791,1795 3861,3349 3010,3388"/>
            </emma:interpretation>
          </emma:emma>
        </inkml:annotationXML>
        <inkml:trace contextRef="#ctx0" brushRef="#br0">0 63 0,'32'0'31,"-32"0"-16,31 0 1,63 31 15,-63-31-31,1 63 16,-32 0-16,0-1 15,0 64-15,-32-1 16,-30 1-16,30-32 16,1-32-1,0 1-15,31-31 16,-32-32-16,64-32 31,-32 1-31,31-1 16,0-30-16,32-1 15,0-31-15,31 0 16,-32 31-16,33-31 15,-33 31 1,-30 1-16,30 30 16,-62 1-16,0 0 15,0-1-15,0 1 16,0 31-16,0-31 15,0 31 1,0-32-16,0 32 16,-31 0 30,0 63-14,-63 62-32,62-31 15,1-31 1,-1 31-16,32-31 15,32-32-15,-32 32 16,31-32 0,32 1-16,0-32 0,-1 31 15,1-31-15,0-31 16,0 31-16</inkml:trace>
        <inkml:trace contextRef="#ctx0" brushRef="#br0" timeOffset="357.0087">220-627 0,'0'0'31,"0"31"-31,0-31 0,0 32 15,0-32 1,0 0 31,0-32-47,0 1 15,31 31 1,-31-31-16,31 31 16</inkml:trace>
        <inkml:trace contextRef="#ctx0" brushRef="#br0" timeOffset="602.0172">721-627 0,'0'31'16,"-31"-31"-16,31 0 15,-31 32-15,31-32 16,-32 0-1,64 0 17,-32-32-32,125 1 0,-156 31 15</inkml:trace>
      </inkml:traceGroup>
      <inkml:traceGroup>
        <inkml:annotationXML>
          <emma:emma xmlns:emma="http://www.w3.org/2003/04/emma" version="1.0">
            <emma:interpretation id="{2DDBF944-8D89-4192-8A49-21A5C22849ED}" emma:medium="tactile" emma:mode="ink">
              <msink:context xmlns:msink="http://schemas.microsoft.com/ink/2010/main" type="line" rotatedBoundingBox="4703,1476 15026,1009 15101,2653 4778,3120"/>
            </emma:interpretation>
          </emma:emma>
        </inkml:annotationXML>
        <inkml:traceGroup>
          <inkml:annotationXML>
            <emma:emma xmlns:emma="http://www.w3.org/2003/04/emma" version="1.0">
              <emma:interpretation id="{E24B3656-83A4-43F8-BAB0-A935775224C4}" emma:medium="tactile" emma:mode="ink">
                <msink:context xmlns:msink="http://schemas.microsoft.com/ink/2010/main" type="inkWord" rotatedBoundingBox="4749,2493 5111,2477 5127,2840 4766,2857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1085.0309">2101 0 0,'-31'32'16,"-1"-32"-16,-30 0 16,-1 31-1,0-31 1,32 0-16</inkml:trace>
          <inkml:trace contextRef="#ctx0" brushRef="#br0" timeOffset="925.0256">1976 345 0,'-32'0'15,"32"0"1,-62 0-16,30 31 16,1-31-1,-32 0-15,63 0 16</inkml:trace>
        </inkml:traceGroup>
        <inkml:traceGroup>
          <inkml:annotationXML>
            <emma:emma xmlns:emma="http://www.w3.org/2003/04/emma" version="1.0">
              <emma:interpretation id="{AE59DDA5-082D-4AF2-B28F-E210EE2BB3E6}" emma:medium="tactile" emma:mode="ink">
                <msink:context xmlns:msink="http://schemas.microsoft.com/ink/2010/main" type="inkWord" rotatedBoundingBox="6426,1398 7252,1361 7327,3004 6501,3042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647.053">3450-345 0,'62'-31'15,"1"0"-15,31-32 16,0 31-16,-31-30 16,31-1-16,-31 0 15,-1 1 1,-30-1-16,-1 0 15,-31 32-15,-31-32 16,31 32-16,-32-1 16,1 1-16,0 0 15,-1 31 1,-30 0-1,30 0-15,1 0 16,0 31-16,-1-31 16,1 31-16,-1-31 15,32 32-15,0-1 16,0 0-16,0 32 15,0-31-15,0 30 16,32 1 0,-32 0-16,0 31 15,0 0-15,0 31 16,-32 1-16,32-32 15,0 0-15,-31-31 16,31-1-16,0 1 16,0-32-16,0 1 15,0-32 1,31 0-1</inkml:trace>
          <inkml:trace contextRef="#ctx0" brushRef="#br0" timeOffset="1788.0588">3857-31 0,'-31'31'0,"-32"-31"15,0 0 1,32-63-16</inkml:trace>
          <inkml:trace contextRef="#ctx0" brushRef="#br0" timeOffset="2045.0679">4296 63 0,'-31'0'16,"0"31"-16,-32 1 15,31 30 1,1-30-16,31 30 16,0 1-16,0 0 15,31 0 1,1-63-1</inkml:trace>
          <inkml:trace contextRef="#ctx0" brushRef="#br0" timeOffset="3238.1105">4202 126 0,'0'-32'16,"0"64"30,0-32-30,0 31-16,0 0 16,-31 32-16,31 31 15,0-31 1,0-32-16,0 32 15,0-63-15,31 31 16,-31-62 0,0 0-16,0-1 15,0-31-15,0 32 31,0-63-31,32 31 0,-32 1 16,31 30-16,-31 1 16,0 31-16,31 0 15,-62 31 1,31 32-1,-31 0-15,31-1 16,0 1-16,0 0 16,0-32-16,0 1 15,0-64 1,0 1-1,0-1-15,-32-30 16,32 30 0</inkml:trace>
        </inkml:traceGroup>
        <inkml:traceGroup>
          <inkml:annotationXML>
            <emma:emma xmlns:emma="http://www.w3.org/2003/04/emma" version="1.0">
              <emma:interpretation id="{C51C6BBE-0987-4FEC-AE6D-7BD451286E30}" emma:medium="tactile" emma:mode="ink">
                <msink:context xmlns:msink="http://schemas.microsoft.com/ink/2010/main" type="inkWord" rotatedBoundingBox="8017,1534 10849,1406 10905,2640 8073,2768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4336.1582">6617-219 0,'31'0'63,"-31"0"-63,31 0 15,-31 31 1,32-31-16,-32 31 15,31 1 1,-62 30-16,62 1 16,-94 0-16</inkml:trace>
          <inkml:trace contextRef="#ctx0" brushRef="#br0" timeOffset="4911.1805">7401-596 0,'31'0'16,"-31"32"-1,31-32 1,1 31-16,-32 32 0,0 0 15,-32 31 1,-30 0-16,30 0 0,1-32 16,0 1-1,31-31-15,0-32 16,0 0-1,62-32 1,-30-31 0,30 1-16,1-1 15,31-31-15,-31 0 16,0 0-16,-1 62 15,-30-30-15,-32 62 16,-32 0-16,1 31 16,0 0-16,-32 32 15,-31 0-15,31 31 16,32 0-1,31-31 1,0-32-16,31 0 16,0 1-16,1-32 15,31 31-15,-1-31 16,1-31-16</inkml:trace>
          <inkml:trace contextRef="#ctx0" brushRef="#br0" timeOffset="5095.191">7746-1066 0,'0'0'46,"94"0"-46,-94 31 16</inkml:trace>
          <inkml:trace contextRef="#ctx0" brushRef="#br0" timeOffset="3669.1273">5237-846 0,'0'31'0,"-63"32"16,32 31 0,0 0-16,-1 63 15,32-32 1,0 32-1,-31-63-15,62-31 16,1-1-16,-32 1 16,31 0-16,0-32 15,32 0 1,-32-31-16</inkml:trace>
          <inkml:trace contextRef="#ctx0" brushRef="#br0" timeOffset="4077.1507">6021-658 0,'31'31'0,"-31"0"16,0 63-16,0-31 15,-31 63-15,0-1 16,-32-31-16,32 0 16,-1-62-1,32-1 1,0 0-16,32-62 15,-1 0 1,0-32-16,32-31 16,-32 0-16,1 0 15,-1-32 1,0 63-16,-31 32 15,0 0-15,0 62 16,0 32 0,-31 31-16,31 0 15,0 0-15,0-31 16,0-1-16,31 1 15,1-31 1</inkml:trace>
        </inkml:traceGroup>
        <inkml:traceGroup>
          <inkml:annotationXML>
            <emma:emma xmlns:emma="http://www.w3.org/2003/04/emma" version="1.0">
              <emma:interpretation id="{FAF6C5A4-8787-41BD-B38D-6BFE653071E4}" emma:medium="tactile" emma:mode="ink">
                <msink:context xmlns:msink="http://schemas.microsoft.com/ink/2010/main" type="inkWord" rotatedBoundingBox="11787,2325 11941,2318 11958,2690 11804,2697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6102.2202">8906-157 0,'0'0'31,"0"32"-31,-31-32 16,31 31-16,-32-31 15,32 31 1,0-31-16,-31 0 15,31 0-15,-32-31 16,189 94 93,-188 62-93,-32-62-16,32 0 0</inkml:trace>
        </inkml:traceGroup>
        <inkml:traceGroup>
          <inkml:annotationXML>
            <emma:emma xmlns:emma="http://www.w3.org/2003/04/emma" version="1.0">
              <emma:interpretation id="{6B61BBD1-6AC5-4925-8BD9-E5448A439F2B}" emma:medium="tactile" emma:mode="ink">
                <msink:context xmlns:msink="http://schemas.microsoft.com/ink/2010/main" type="inkWord" rotatedBoundingBox="12508,1587 15047,1472 15093,2495 12554,2610"/>
              </emma:interpretation>
              <emma:one-of disjunction-type="recognition" id="oneOf4">
                <emma:interpretation id="interp4" emma:lang="" emma:confidence="0">
                  <emma:literal>'</emma:literal>
                </emma:interpretation>
                <emma:interpretation id="interp5" emma:lang="" emma:confidence="0">
                  <emma:literal>,</emma:literal>
                </emma:interpretation>
                <emma:interpretation id="interp6" emma:lang="" emma:confidence="0">
                  <emma:literal>I</emma:literal>
                </emma:interpretation>
                <emma:interpretation id="interp7" emma:lang="" emma:confidence="0">
                  <emma:literal>/</emma:literal>
                </emma:interpretation>
                <emma:interpretation id="interp8" emma:lang="" emma:confidence="0">
                  <emma:literal>l</emma:literal>
                </emma:interpretation>
              </emma:one-of>
            </emma:emma>
          </inkml:annotationXML>
          <inkml:trace contextRef="#ctx0" brushRef="#br0" timeOffset="15125.5996">12042-909 0,'-32'31'0,"32"63"16,-62 32 0,-32 30-16,31 1 15,0 0-15,0-63 0,32 0 16,-32-125-1</inkml:trace>
          <inkml:trace contextRef="#ctx0" brushRef="#br0" timeOffset="13609.5358">9878-627 0,'0'0'15,"0"-31"-15,-31 31 16,31 0-16,-32 0 16,1 0-16,31 0 15,-63 31-15,0 32 16,32-1-16,-32 64 15,32-1 1,31 1-16,31-64 16,1 1-16,-1-31 15,32-1-15,0 0 16,-1-62-16,1 31 15,0-31-15,-32-32 16,32 0-16,-63 0 31,31-125-31,-62 94 16,31 31-16,-32 1 15,1 30-15,-32 32 16,32-31 0,-32 31-16,1 31 15,-1 32 1</inkml:trace>
          <inkml:trace contextRef="#ctx0" brushRef="#br0" timeOffset="13786.5459">9690-251 0,'-32'0'15,"1"0"-15,31 32 16,-31-32-16</inkml:trace>
          <inkml:trace contextRef="#ctx0" brushRef="#br0" timeOffset="14126.5547">10348-188 0,'0'0'78,"32"-31"-63,-1 31 1,0 31-16,1-31 0,-32 31 16,31 32-1,-62-32-15,31 32 0,-32 0 31,1-32-15</inkml:trace>
          <inkml:trace contextRef="#ctx0" brushRef="#br0" timeOffset="14608.5801">11195-658 0,'0'-32'16,"0"32"-16,0 0 15,-31 0 1,-1 0-16,1 63 16,-32 0-1,-31 188 1,63-126-16,31-31 15,0 0 1,31-62-16,1-1 16,30-31-16,-30 0 15,30-31-15,-30-1 16,30-31-16,-30 1 15,-1-32-15,0 0 32,-31-32-32,0 63 15,-31 1-15,31 30 16,0 1-16,-31 31 15,31 0-15,-32 31 16,-30 1-16</inkml:trace>
          <inkml:trace contextRef="#ctx0" brushRef="#br0" timeOffset="14763.5861">11164-219 0,'-32'0'0,"-93"0"0,94 0 0</inkml:trace>
          <inkml:trace contextRef="#ctx0" brushRef="#br0" timeOffset="14884.5931">11320-941 0,'0'-31'0</inkml:trace>
        </inkml:traceGroup>
      </inkml:traceGroup>
    </inkml:traceGroup>
    <inkml:traceGroup>
      <inkml:annotationXML>
        <emma:emma xmlns:emma="http://www.w3.org/2003/04/emma" version="1.0">
          <emma:interpretation id="{A9FFB079-E442-42F2-B7D3-0CE941961231}" emma:medium="tactile" emma:mode="ink">
            <msink:context xmlns:msink="http://schemas.microsoft.com/ink/2010/main" type="paragraph" rotatedBoundingBox="2936,4328 15309,3582 15418,5374 3044,612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71118DB-272D-4005-AF45-204F32DB8608}" emma:medium="tactile" emma:mode="ink">
              <msink:context xmlns:msink="http://schemas.microsoft.com/ink/2010/main" type="inkBullet" rotatedBoundingBox="2946,4494 4752,4385 4837,5797 3031,5906"/>
            </emma:interpretation>
          </emma:emma>
        </inkml:annotationXML>
        <inkml:trace contextRef="#ctx0" brushRef="#br0" timeOffset="16076.6345">188 2289 0,'0'-31'16,"-31"62"-16,0-31 0,-1 63 15,1 0-15,0 31 16,-1 31-1,32 1-15,0 30 16,0 1-16,32-31 16,-1-32-1,0-32-15,1-30 16,30-1-16,-30-31 15,30-31-15,32-32 16,-31-31-16,0-31 16,-32 31-16,1-32 15,-32 32 1,0 0-16,-32 31 15,1 32-15,0 31 32,-158 31-17,127 1-15,62-1 16,-32-31-16</inkml:trace>
        <inkml:trace contextRef="#ctx0" brushRef="#br0" timeOffset="16246.6442">282 2885 0,'-31'0'0,"0"0"15,-32 0-15,32 0 16,-1 0-16,1 0 16,0 0-16,31-31 15</inkml:trace>
        <inkml:trace contextRef="#ctx0" brushRef="#br0" timeOffset="16521.6599">220 2070 0,'0'0'15,"31"0"1,-31 0-16,63 0 15,-63 0-15</inkml:trace>
        <inkml:trace contextRef="#ctx0" brushRef="#br0" timeOffset="28387.2482">251 2038 0,'0'0'47,"0"32"-32,0-64 48,0 32-63,0 0 31,0 0-16,31 0 1</inkml:trace>
        <inkml:trace contextRef="#ctx0" brushRef="#br0" timeOffset="16564.6624">627 1976 0,'0'0'31,"32"0"-31</inkml:trace>
        <inkml:trace contextRef="#ctx0" brushRef="#br0" timeOffset="27629.2048">721 2007 0,'0'0'47,"0"0"-47,0 31 47,-31-62-16,31 31 110,0 0-126,0 0 219</inkml:trace>
        <inkml:trace contextRef="#ctx0" brushRef="#br0" timeOffset="16788.6752">1631 3073 0,'-32'0'0,"1"0"16,-32 32-16,1-1 16,-1 0-16,0-62 15</inkml:trace>
        <inkml:trace contextRef="#ctx0" brushRef="#br0" timeOffset="16956.6848">1788 2666 0,'-32'0'0,"-30"31"16,-33-31-16,1 31 16,32-31-1,30 32-15</inkml:trace>
      </inkml:traceGroup>
      <inkml:traceGroup>
        <inkml:annotationXML>
          <emma:emma xmlns:emma="http://www.w3.org/2003/04/emma" version="1.0">
            <emma:interpretation id="{CD0B5B38-4175-4FDF-9F20-B076ACF2E84D}" emma:medium="tactile" emma:mode="ink">
              <msink:context xmlns:msink="http://schemas.microsoft.com/ink/2010/main" type="line" rotatedBoundingBox="5781,4157 15309,3582 15418,5374 5890,5949"/>
            </emma:interpretation>
          </emma:emma>
        </inkml:annotationXML>
        <inkml:traceGroup>
          <inkml:annotationXML>
            <emma:emma xmlns:emma="http://www.w3.org/2003/04/emma" version="1.0">
              <emma:interpretation id="{C7889DE6-F0B4-454E-9461-23DDBDB309AE}" emma:medium="tactile" emma:mode="ink">
                <msink:context xmlns:msink="http://schemas.microsoft.com/ink/2010/main" type="inkWord" rotatedBoundingBox="5781,4157 6400,4119 6483,5498 5865,5535"/>
              </emma:interpretation>
              <emma:one-of disjunction-type="recognition" id="oneOf5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17484.715">2822 2509 0,'32'-32'16,"30"1"-16,-30 0 15,31-32-15,-1 0 16,1-31-16,0 32 16,-1-1-16,-30-31 15,-1 31 1,-31 0-16,0 32 15,0-32-15,-31 63 16,-1-31-16,1 0 16,0 31-16,-1-32 15,-30 32 1,30 0-16,1 32 15,0-32-15,31 31 16,-32-31 0,32 31-16,0-31 15,0 32-15,32 30 16,-32 1-1,0 0-15,31 31 16,-31 31-16,0 1 16,0 30-16,0-61 15,0 30 1,0-31-16,0 0 15,0-31-15,0 0 16,0-32-16,94-31 16,-94 0-16</inkml:trace>
          <inkml:trace contextRef="#ctx0" brushRef="#br0" timeOffset="17644.7241">3450 2634 0,'-32'32'0,"-30"-32"16,-1 0-16,0 31 15,0-31-15,32 31 16,0-31 0,31 0-1</inkml:trace>
        </inkml:traceGroup>
        <inkml:traceGroup>
          <inkml:annotationXML>
            <emma:emma xmlns:emma="http://www.w3.org/2003/04/emma" version="1.0">
              <emma:interpretation id="{424CBDB0-5E94-40CE-B79A-9AC5CD331A91}" emma:medium="tactile" emma:mode="ink">
                <msink:context xmlns:msink="http://schemas.microsoft.com/ink/2010/main" type="inkWord" rotatedBoundingBox="7015,5174 7359,5153 7401,5858 7057,5878"/>
              </emma:interpretation>
            </emma:emma>
          </inkml:annotationXML>
          <inkml:trace contextRef="#ctx0" brushRef="#br0" timeOffset="17935.7408">4014 2697 0,'31'0'15,"-31"0"-15,32 31 16,-32-31 0,31 32-16,-31-32 15,0 31-15,0 32 16,0-1-16,-31 1 15,-1 31 1,32 0-16,0 0 16,0-62-16,0 30 15,32-30-15,30-32 16,1 0-16,31 0 15,0-32 1</inkml:trace>
        </inkml:traceGroup>
        <inkml:traceGroup>
          <inkml:annotationXML>
            <emma:emma xmlns:emma="http://www.w3.org/2003/04/emma" version="1.0">
              <emma:interpretation id="{074C3E43-EFA7-467F-AF58-B477E436C368}" emma:medium="tactile" emma:mode="ink">
                <msink:context xmlns:msink="http://schemas.microsoft.com/ink/2010/main" type="inkWord" rotatedBoundingBox="8387,4225 10234,4114 10306,5314 8459,5425"/>
              </emma:interpretation>
              <emma:one-of disjunction-type="recognition" id="oneOf6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19655.8392">6460 2007 0,'0'0'31,"31"31"-31,-31-31 15,0 32-15,0-1 16,0-31-16,0 32 16,0-32 264,32 0-264,-32 31 0,0 0-16,31 1 15,-31 30-15,0 1 16,-31 31-16,-1-31 15,32 0-15,-31-1 16,31-30-16,-31-32 16,31 31-1,31-62 1,0-1-1,1-30 1,-1-1-16,32 0 16,-32-31-16,32-31 15,-32 62-15,-31-31 16,0 62-16,0 1 15,0 62 1,-31 1 0,-1 62-16,1-31 15,-32 31-15,63 31 16,0-62-16,32 0 15,62-1-15,-63-62 16</inkml:trace>
          <inkml:trace contextRef="#ctx0" brushRef="#br0" timeOffset="19909.8537">7150 2415 0,'0'0'32,"31"0"-17,-31 0-15,32 0 16,-32 0-16,31 0 15,-31 31-15,31 0 16,-31 32-16,0-31 16,-31 30-16,0 1 15</inkml:trace>
          <inkml:trace contextRef="#ctx0" brushRef="#br0" timeOffset="18200.7559">5770 1725 0,'-31'31'0,"-32"32"16,0 31-16,-31 31 15,31 64-15,32-33 16,31 1-16,31-63 15,32 0 1,63-31-16,-1 0 16,1-32-16,-32 0 15</inkml:trace>
        </inkml:traceGroup>
        <inkml:traceGroup>
          <inkml:annotationXML>
            <emma:emma xmlns:emma="http://www.w3.org/2003/04/emma" version="1.0">
              <emma:interpretation id="{F0540E4D-4E81-4615-AD39-66632632726A}" emma:medium="tactile" emma:mode="ink">
                <msink:context xmlns:msink="http://schemas.microsoft.com/ink/2010/main" type="inkWord" rotatedBoundingBox="10756,4042 11285,4010 11346,5024 10817,5056"/>
              </emma:interpretation>
            </emma:emma>
          </inkml:annotationXML>
          <inkml:trace contextRef="#ctx0" brushRef="#br0" timeOffset="20878.8952">7777 2070 0,'31'0'0,"-31"-32"15,32 32-15,-32-31 16,31 31-16,-31 0 16,31 0-16,1 31 15,-1 1-15,-31 31 16,0-1-16,0 32 15,-31 0-15,31-31 16,0 0 0,0-32-16,0 1 15,0-32-15,0 0 31,31-32-31,-31 1 16,31-32-16,1 0 16,-1-31-16,1 32 15,-1-32-15,0 62 16,-31-31-1,0 63-15,0 0 16,0 0 0,0 32-16,-31-1 15,0 32-15,-1 31 16,32-31-16,0-1 15,0 1-15,0-32 16,32 1-16,-32-32 16,31 31-16,0-31 31,1-31-31,-1-32 0</inkml:trace>
          <inkml:trace contextRef="#ctx0" brushRef="#br0" timeOffset="21056.9054">8216 1537 0,'0'0'31,"31"31"-31,-31 0 16,32-31-16</inkml:trace>
        </inkml:traceGroup>
        <inkml:traceGroup>
          <inkml:annotationXML>
            <emma:emma xmlns:emma="http://www.w3.org/2003/04/emma" version="1.0">
              <emma:interpretation id="{22E3B30C-85AF-4C2A-B952-F6D04131FD73}" emma:medium="tactile" emma:mode="ink">
                <msink:context xmlns:msink="http://schemas.microsoft.com/ink/2010/main" type="inkWord" rotatedBoundingBox="12027,4735 12072,4733 12086,4953 12041,4955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21287.9141">9031 2258 0,'32'0'94,"-32"63"-94,0-32 15,0 32-15,0-1 0,-32-62 16</inkml:trace>
        </inkml:traceGroup>
        <inkml:traceGroup>
          <inkml:annotationXML>
            <emma:emma xmlns:emma="http://www.w3.org/2003/04/emma" version="1.0">
              <emma:interpretation id="{49A7AB29-5126-4AE8-BB54-2E0BE4124E8D}" emma:medium="tactile" emma:mode="ink">
                <msink:context xmlns:msink="http://schemas.microsoft.com/ink/2010/main" type="inkWord" rotatedBoundingBox="12941,3968 15324,3824 15393,4967 13010,5111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22409.9638">11571 1631 0,'-31'31'0,"-32"32"0,1-32 15,-1 63 1,0-31-16,0 62 16,63-30-1,0-1-15,63 0 31,0-63-31,0-31 0,-32 0 16,32-31 0,-32-1-16,0-62 15,1 32 1,-32-1-16,31-31 15,-31 0-15,31 0 16,-31 62-16,0 1 16,0 31-16,-31 0 15</inkml:trace>
          <inkml:trace contextRef="#ctx0" brushRef="#br0" timeOffset="22564.9726">11446 2164 0,'0'0'15,"-31"0"1,-1 0-16,1 0 16,-1-31-16</inkml:trace>
          <inkml:trace contextRef="#ctx0" brushRef="#br0" timeOffset="22693.98">11603 1443 0,'0'0'15,"0"31"-15</inkml:trace>
          <inkml:trace contextRef="#ctx0" brushRef="#br0" timeOffset="22970.9897">12324 1505 0,'0'32'0,"0"30"0,0 1 31,0 31-31,-31 32 16,-1-32-16,1 0 15,-1 0-15,32 0 16,-31 0-16,0-31 15,31-32-15,-32 0 32,1 1-32</inkml:trace>
          <inkml:trace contextRef="#ctx0" brushRef="#br0" timeOffset="21691.9328">10223 1474 0,'-31'31'0,"-1"32"0,1 31 15,-32 0-15,0 0 16,32 0-1,31 32-15,0-32 0,31-31 16,32-1 0,-32-30-16,32-32 15,-31 0 1,-1-32-16,0-30 15,1-1-15,-32 0 16,0-31-16,0 0 16,-32 0-1,32 31-15,-31 32 16,0 0-16,31 31 15,-32 0 1</inkml:trace>
          <inkml:trace contextRef="#ctx0" brushRef="#br0" timeOffset="21868.9379">10254 1882 0,'-31'0'15,"0"0"1,-1 31-1,1-31 1,31 0 0,0 0-16</inkml:trace>
          <inkml:trace contextRef="#ctx0" brushRef="#br0" timeOffset="22050.9483">10787 2070 0,'-31'31'0,"31"-31"16,-31 32-16,-1 30 15,1-30-15,62 30 16,-93 1-16</inkml:trace>
        </inkml:traceGroup>
      </inkml:traceGroup>
    </inkml:traceGroup>
    <inkml:traceGroup>
      <inkml:annotationXML>
        <emma:emma xmlns:emma="http://www.w3.org/2003/04/emma" version="1.0">
          <emma:interpretation id="{C9A2D9A1-84C7-444D-8982-B818DCD4B2A0}" emma:medium="tactile" emma:mode="ink">
            <msink:context xmlns:msink="http://schemas.microsoft.com/ink/2010/main" type="paragraph" rotatedBoundingBox="11446,7259 31361,5185 31566,7150 11651,9224" alignmentLevel="2"/>
          </emma:interpretation>
        </emma:emma>
      </inkml:annotationXML>
      <inkml:traceGroup>
        <inkml:annotationXML>
          <emma:emma xmlns:emma="http://www.w3.org/2003/04/emma" version="1.0">
            <emma:interpretation id="{37F5118E-96BF-4F35-81CB-6A13743AC45D}" emma:medium="tactile" emma:mode="ink">
              <msink:context xmlns:msink="http://schemas.microsoft.com/ink/2010/main" type="line" rotatedBoundingBox="11446,7259 31361,5185 31566,7150 11651,9224"/>
            </emma:interpretation>
          </emma:emma>
        </inkml:annotationXML>
        <inkml:traceGroup>
          <inkml:annotationXML>
            <emma:emma xmlns:emma="http://www.w3.org/2003/04/emma" version="1.0">
              <emma:interpretation id="{A718A927-2CF1-467F-9585-B0823B5C3EB3}" emma:medium="tactile" emma:mode="ink">
                <msink:context xmlns:msink="http://schemas.microsoft.com/ink/2010/main" type="inkWord" rotatedBoundingBox="11491,7685 12956,7532 13116,9071 11651,9224"/>
              </emma:interpretation>
              <emma:one-of disjunction-type="recognition" id="oneOf9">
                <emma:interpretation id="interp13" emma:lang="" emma:confidence="0">
                  <emma:literal>£</emma:literal>
                </emma:interpretation>
                <emma:interpretation id="interp14" emma:lang="" emma:confidence="0">
                  <emma:literal>[</emma:literal>
                </emma:interpretation>
                <emma:interpretation id="interp15" emma:lang="" emma:confidence="0">
                  <emma:literal>2</emma:literal>
                </emma:interpretation>
                <emma:interpretation id="interp16" emma:lang="" emma:confidence="0">
                  <emma:literal>!</emma:literal>
                </emma:interpretation>
                <emma:interpretation id="interp17" emma:lang="" emma:confidence="0">
                  <emma:literal>%</emma:literal>
                </emma:interpretation>
              </emma:one-of>
            </emma:emma>
          </inkml:annotationXML>
          <inkml:trace contextRef="#ctx0" brushRef="#br0" timeOffset="58534.6177">9533 6648 0,'63'0'16,"-1"-31"-16,1-1 15,31-30 1,-31 30-1,31 1-15,-31 0 16</inkml:trace>
          <inkml:trace contextRef="#ctx0" brushRef="#br0" timeOffset="58351.6072">9972 5300 0,'0'0'31,"0"31"-15,-31 32-1,31-32-15,-32 32 16,1 0-16,0-32 16,-32 0-16,32 1 15,-32-32-15,31 0 16,-30-63-16,30 32 15,-30-64-15,30 33 16,1-32 0,0 31-16,31 0 15,0 32-15,0 0 16,0 31-1,31 31-15,0 0 16,1 1 0,-32 30-16,31 1 15,-31 0-15,0 31 16,0-31-1,-31 31-15,31 0 0,-32-32 16,1-30-16,31-1 16,-31-31-16,-32 0 15,0 0 1,32-31-1,-1-1-15,1 1 16,0 31-16,-1 0 16,1 0-16,0 31 15,-32 1-15,32 30 16,-32 1-16,32 0 15,-32-32-15,0 32 16,0-32 0,32 1-16,0-1 15,-1 0-15,32 1 16</inkml:trace>
        </inkml:traceGroup>
        <inkml:traceGroup>
          <inkml:annotationXML>
            <emma:emma xmlns:emma="http://www.w3.org/2003/04/emma" version="1.0">
              <emma:interpretation id="{0028C100-C5A5-48B8-B4EE-C0D840C96A21}" emma:medium="tactile" emma:mode="ink">
                <msink:context xmlns:msink="http://schemas.microsoft.com/ink/2010/main" type="inkWord" rotatedBoundingBox="13001,7236 16654,6856 16810,8356 13158,8736"/>
              </emma:interpretation>
              <emma:one-of disjunction-type="recognition" id="oneOf10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0" timeOffset="55883.4878">13704 4955 0,'-32'0'47,"1"31"-31,0 0-16,-1 1 15,-30 31-15,-1-32 16,0-31-16,32 31 15,-1-31 1,1 0-16,0 0 16,31-31-16,0 0 15,0 31-15,0 31 31,0-31-15,0 31-16,-32 1 16,1-1-16,0 0 15,-32 1 1,31-32-1,1 31-15,-32-31 16,32 0-16,31-31 16,-31 31-16,31-32 15,31 1 1,-31 31-16,31 0 15,-31 0-15,32 0 16,-32 31-16,-32 1 16,1-1-16,-32 0 15,1 1-15,-1 30 16,-31-30-16,31-1 15</inkml:trace>
          <inkml:trace contextRef="#ctx0" brushRef="#br0" timeOffset="56007.4949">13233 4422 0,'0'31'0,"0"0"0</inkml:trace>
          <inkml:trace contextRef="#ctx0" brushRef="#br0" timeOffset="56188.5052">13265 5801 0,'0'0'16,"-32"32"-1,1-1-15,-32-31 16,0 31-16,1-31 15,-32 0-15</inkml:trace>
          <inkml:trace contextRef="#ctx0" brushRef="#br0" timeOffset="56686.5337">12637 5174 0,'-31'0'15,"31"0"1,-31 32-1,-1-32-15,-30 31 16,30 0 0,1-31-16,0 0 15,-1 32-15,32-32 16,-31 0-16,31-32 15,-31 64 63,31-32-62,0 62-16,0 1 16,-32 31-16,-31 0 15,1 32-15,-32-1 16,-32-31-16,1-31 15,-1 0 1,1-32-16,31-31 16,0 0-16,0 0 15,31-31-15,0-63 16,32-1-1,31-93-15,31 0 16,126-31 0</inkml:trace>
          <inkml:trace contextRef="#ctx0" brushRef="#br0" timeOffset="57255.5445">10536 4767 0,'0'0'0,"0"0"0,0 31 47,32 32-47,-1-1 15,-31 1 1,32 31-16,-32 0 16,0-31-1,0 0-15,0 31 0</inkml:trace>
          <inkml:trace contextRef="#ctx0" brushRef="#br0" timeOffset="56925.5401">11759 5300 0,'0'0'31,"32"0"-31,-64 0 16</inkml:trace>
          <inkml:trace contextRef="#ctx0" brushRef="#br0" timeOffset="57755.5731">10317 5331 0,'-31'0'32,"31"0"-17,-32 0-15,1 31 16,31-31-1,-31 0-15,31 0 16,-32 0-16,32 0 16,0-31-16,0 31 15,32-31 1,-32-1-16,31 32 15,0 0-15,-31-31 16,0 31 93,32 31-93,-32 1-16,0-1 15,-32 0-15,32 32 16,-31 0 0,0 31-16,-1-31 15,1-1-15,-1 1 16</inkml:trace>
        </inkml:traceGroup>
        <inkml:traceGroup>
          <inkml:annotationXML>
            <emma:emma xmlns:emma="http://www.w3.org/2003/04/emma" version="1.0">
              <emma:interpretation id="{75CC2E8C-3347-4C54-A7E6-8340DE297A05}" emma:medium="tactile" emma:mode="ink">
                <msink:context xmlns:msink="http://schemas.microsoft.com/ink/2010/main" type="inkWord" rotatedBoundingBox="16947,6686 20317,6335 20497,8056 17126,8407"/>
              </emma:interpretation>
              <emma:one-of disjunction-type="recognition" id="oneOf11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0" timeOffset="54389.4029">17373 4484 0,'0'32'16,"-32"-1"-1,1 0 1,-1 32-16,-30 31 0,-1 0 31,-31 63-31,31-94 16</inkml:trace>
          <inkml:trace contextRef="#ctx0" brushRef="#br0" timeOffset="54674.4186">17059 4735 0,'0'0'31,"-31"0"-31,31 0 16,-32 0-16,32-31 15,-31 31-15,31 0 16,-31-31-1,31-1-15,0 32 16,0 0-16,0-31 16,31 31-1,-31 31-15,0 1 16,0-1-16,0 32 15,-63-1-15,32 1 16,-32 0-16,0-32 16</inkml:trace>
          <inkml:trace contextRef="#ctx0" brushRef="#br0" timeOffset="55159.4464">16589 4578 0,'-32'32'16,"-30"-1"0,30 32-16,-62 31 15,-31-31-15,-1 31 16,-31-32-16,1 1 15,30-31-15,1-1 16,31 0 0,31-31-16,32 0 15,31-31-15,-32 31 16,32 0-16,0-31 15,0 31-15,32 0 32,-32 31-17,0 0-15,31 1 16,-62 30-16,31 1 15,-63 0-15,0 31 16,0 0-16,-31 0 16,-31-31-1,0-1-15,-1 1 16,1-63-1,-1 31-15,1-62 16,31 0-16,31-32 16,0 0-16,32-62 15,62-1-15,1-62 16</inkml:trace>
          <inkml:trace contextRef="#ctx0" brushRef="#br0" timeOffset="55311.4551">15209 4108 0,'0'-31'0,"31"31"0,1 0 16,-1 0-16,0 0 16,1 31-1,-32 32-15,0 0 16</inkml:trace>
        </inkml:traceGroup>
        <inkml:traceGroup>
          <inkml:annotationXML>
            <emma:emma xmlns:emma="http://www.w3.org/2003/04/emma" version="1.0">
              <emma:interpretation id="{F177F442-FE48-4634-BC18-95C51BCADD52}" emma:medium="tactile" emma:mode="ink">
                <msink:context xmlns:msink="http://schemas.microsoft.com/ink/2010/main" type="inkWord" rotatedBoundingBox="21713,6888 21919,6867 21936,7033 21731,7054"/>
              </emma:interpretation>
              <emma:one-of disjunction-type="recognition" id="oneOf12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0" timeOffset="51251.2775">24459 3889 0,'0'31'0,"-31"0"16,0 32 0,-1 0-16,-218 94 31,124-95-31,32-30 15,-31-1 1,31 0-16,-1-31 16,1 32-16,32-32 15,30-32-15,1 32 16,0 0-16,31 0 62,-32 0-46,-31 32-16,1-32 0,-32 0 15,31 31 1,-31-31-16,31 0 16,0-31-1,32 31 1,31-32-16,0 1 15,31 0-15,32 31 16,0-32-16,-32 32 16,1 0-16,-1 0 15,-31 0-15,0 32 16,-31-1-1,-1 0-15,-30 1 16,-1-1-16,-31 0 16,31 1-16,0-1 15,32-31-15,-32 0 16,1 0-16,30 0 15,1-31 1,-1 31-16,32-63 16,0 32-16,0-1 15,63-30 1</inkml:trace>
        </inkml:traceGroup>
        <inkml:traceGroup>
          <inkml:annotationXML>
            <emma:emma xmlns:emma="http://www.w3.org/2003/04/emma" version="1.0">
              <emma:interpretation id="{FC004E6A-5DA0-49FC-82C8-490A78A43B0E}" emma:medium="tactile" emma:mode="ink">
                <msink:context xmlns:msink="http://schemas.microsoft.com/ink/2010/main" type="inkWord" rotatedBoundingBox="22655,6433 24941,6194 25052,7259 22766,7497"/>
              </emma:interpretation>
              <emma:one-of disjunction-type="recognition" id="oneOf13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0" timeOffset="51851.3068">21731 4328 0,'0'31'31,"-31"-31"-15</inkml:trace>
          <inkml:trace contextRef="#ctx0" brushRef="#br0" timeOffset="52326.334">21418 3951 0,'-32'32'31,"1"30"-15,0 64-16,-32-32 16,-31 31-16,-32-31 15,1 0 1,31-31-16,-32 31 15,32-31-15,32 0 16,-1-32-16,0-31 16,1 0-16,62-31 15,-32-32-15,32 0 16,32 32-16,-32-32 15,0 63 1,0 0 0,-32 32-1,-31 30-15,1-30 16,-32 62-16,0-32 15,31-30-15,-31-1 16,31 0-16,32-31 31,31-62-31,0-1 0</inkml:trace>
          <inkml:trace contextRef="#ctx0" brushRef="#br0" timeOffset="52430.3399">20289 3889 0,'31'31'0,"-31"32"16</inkml:trace>
          <inkml:trace contextRef="#ctx0" brushRef="#br0" timeOffset="52583.3487">19724 4453 0,'0'0'16,"0"-31"-1,0-1-15,32 32 16,-1-31-16</inkml:trace>
          <inkml:trace contextRef="#ctx0" brushRef="#br0" timeOffset="53775.3839">18721 4578 0,'0'0'16,"0"-31"-16,31 31 16,-31-63-16,126 32 15,-95-32 1</inkml:trace>
        </inkml:traceGroup>
        <inkml:traceGroup>
          <inkml:annotationXML>
            <emma:emma xmlns:emma="http://www.w3.org/2003/04/emma" version="1.0">
              <emma:interpretation id="{E6E7034A-599E-4561-A17F-0EC8009997BB}" emma:medium="tactile" emma:mode="ink">
                <msink:context xmlns:msink="http://schemas.microsoft.com/ink/2010/main" type="inkWord" rotatedBoundingBox="25284,6190 27842,5924 27931,6783 25373,7049"/>
              </emma:interpretation>
              <emma:one-of disjunction-type="recognition" id="oneOf14">
                <emma:interpretation id="interp22" emma:lang="" emma:confidence="1">
                  <emma:literal/>
                </emma:interpretation>
              </emma:one-of>
            </emma:emma>
          </inkml:annotationXML>
          <inkml:trace contextRef="#ctx0" brushRef="#br0" timeOffset="50618.2491">24804 3450 0,'0'0'32,"32"31"-32,-32 0 15,-32 1 1,32 30-16,-31 32 15,0 0 1,31 32-16,62-32 16,-124-31-16</inkml:trace>
          <inkml:trace contextRef="#ctx0" brushRef="#br0" timeOffset="51688.2975">21982 4202 0,'0'32'16,"0"-32"-16,0 31 15,-31 32-15,-1-32 16,-30 32-16,-1-32 16</inkml:trace>
        </inkml:traceGroup>
        <inkml:traceGroup>
          <inkml:annotationXML>
            <emma:emma xmlns:emma="http://www.w3.org/2003/04/emma" version="1.0">
              <emma:interpretation id="{AD03462A-CCEF-4E50-9A03-A635A5E8A2A0}" emma:medium="tactile" emma:mode="ink">
                <msink:context xmlns:msink="http://schemas.microsoft.com/ink/2010/main" type="inkWord" rotatedBoundingBox="30727,6127 31451,6051 31492,6441 30767,6516"/>
              </emma:interpretation>
              <emma:one-of disjunction-type="recognition" id="oneOf15">
                <emma:interpretation id="interp23" emma:lang="" emma:confidence="1">
                  <emma:literal/>
                </emma:interpretation>
              </emma:one-of>
            </emma:emma>
          </inkml:annotationXML>
          <inkml:trace contextRef="#ctx0" brushRef="#br0" timeOffset="49276.1963">28442 3575 0,'0'31'16,"-63"-31"-1,32 32-15,-32 30 16,32-30-1,-32 30 1,0 33-16,1-33 0,-1 1 16,32-63-16</inkml:trace>
          <inkml:trace contextRef="#ctx0" brushRef="#br0" timeOffset="49607.2153">27877 3857 0,'-31'0'47,"31"-31"-32,0 31-15,0-32 16,0 1 0,0 0-16,0 31 15,31 0-15,-31 0 16,32 0-16,-32 0 15,0 31-15,0 0 16,0 1-16,-32 31 16,-30-32-16,-1 32 15</inkml:trace>
        </inkml:traceGroup>
      </inkml:traceGroup>
    </inkml:traceGroup>
  </inkml:traceGroup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2:30.89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FB5D9B99-220A-45DC-81DC-BDB6E7D02A4E}" emma:medium="tactile" emma:mode="ink">
          <msink:context xmlns:msink="http://schemas.microsoft.com/ink/2010/main" type="inkDrawing" rotatedBoundingBox="1685,7225 1833,1613 2531,1631 2383,7244" semanticType="verticalRange" shapeName="Other">
            <msink:sourceLink direction="with" ref="{F4E647B4-5F4A-4B57-89AE-013730344164}"/>
          </msink:context>
        </emma:interpretation>
      </emma:emma>
    </inkml:annotationXML>
    <inkml:trace contextRef="#ctx0" brushRef="#br0">752 0 0,'-31'0'0,"31"0"16,-31 0-1,-1 0-15,-30 0 16,-1 31-16,0 0 16,1 1-16,-1 30 15,0 1-15,32 31 16,-1 32-16,32-32 15,0 31-15,32 0 16,30 1 0,1-32-16,31 31 15,-31 32-15,31 0 16,-63 0-16,1 0 15,-32-1 1,-32 1-16,1 0 16,-32 0-1,-31-32-15,0-31 16,0 0-16,31-31 15,-31 0-15,32-32 16,30 0-16,1 1 16,62-32 15,1 0-16,-1 0-15,32 31 16,31 63-16,-32 0 16,-30 63-16,-1 0 15,-31 62 1,-31 64-16,31-33 15,-32-30-15,32-1 16,0 1-16,32-32 16,-1-31-1,1-32-15,30 1 16,1-32-16,31-31 15</inkml:trace>
  </inkml:traceGroup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2:56.98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01D2AC2-3068-4F2F-ACAD-A58091768EB5}" emma:medium="tactile" emma:mode="ink">
          <msink:context xmlns:msink="http://schemas.microsoft.com/ink/2010/main" type="inkDrawing" rotatedBoundingBox="29783,5501 29885,5619 29821,5675 29718,5557" semanticType="callout" shapeName="Other">
            <msink:sourceLink direction="with" ref="{AE17D47F-1B1A-450F-AA96-8800E30D4116}"/>
          </msink:context>
        </emma:interpretation>
      </emma:emma>
    </inkml:annotationXML>
    <inkml:trace contextRef="#ctx0" brushRef="#br0">-1255-502 0,'63'0'0,"-32"0"0,-31 0 15,32 32 1,-32-1-16,-32 32 15</inkml:trace>
  </inkml:traceGroup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2:58.15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97C7BA2-0525-43EA-B4AC-50189640C5D7}" emma:medium="tactile" emma:mode="ink">
          <msink:context xmlns:msink="http://schemas.microsoft.com/ink/2010/main" type="inkDrawing" rotatedBoundingBox="26403,5895 26418,5895 26418,5910 26403,5910" shapeName="Other"/>
        </emma:interpretation>
      </emma:emma>
    </inkml:annotationXML>
    <inkml:trace contextRef="#ctx0" brushRef="#br0">-4579-157 0,'0'0'31</inkml:trace>
  </inkml:traceGroup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2:56.83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E17D47F-1B1A-450F-AA96-8800E30D4116}" emma:medium="tactile" emma:mode="ink">
          <msink:context xmlns:msink="http://schemas.microsoft.com/ink/2010/main" type="inkDrawing" rotatedBoundingBox="28341,6766 30561,5903 30796,6507 28576,7370" semanticType="strikethrough" shapeName="Other">
            <msink:destinationLink direction="with" ref="{701D2AC2-3068-4F2F-ACAD-A58091768EB5}"/>
          </msink:context>
        </emma:interpretation>
      </emma:emma>
    </inkml:annotationXML>
    <inkml:trace contextRef="#ctx0" brushRef="#br0">-314 125 0,'0'32'0,"-31"-1"15,-1 0 1,-62 32-1,31 0-15,-31 0 0,0-32 16,0 0 0,0 1-16,31-1 15,1-31-15,-1 0 16,32 0-16,31 0 15,-32-31 1,32 31-16,0 0 16,0 0 15,0 31-31,0 0 15,-31 32-15,-32 31 16,1-31-16,-33 0 16,1 31-1,-31-32-15,0 1 16,-1-31-16,-31-1 15,32 0-15,-1-62 16,32 31-16,32-63 16,-1 32-1,32-32-15,31-31 16,62-31-16,1-1 0</inkml:trace>
  </inkml:traceGroup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4:24.62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C94B1FD-78CC-4252-A39D-F07B89178EF9}" emma:medium="tactile" emma:mode="ink">
          <msink:context xmlns:msink="http://schemas.microsoft.com/ink/2010/main" type="writingRegion" rotatedBoundingBox="1018,10849 31193,10219 31304,15548 1129,16178"/>
        </emma:interpretation>
      </emma:emma>
    </inkml:annotationXML>
    <inkml:traceGroup>
      <inkml:annotationXML>
        <emma:emma xmlns:emma="http://www.w3.org/2003/04/emma" version="1.0">
          <emma:interpretation id="{1F450A3C-7F02-47DC-A67A-3790254DCB8E}" emma:medium="tactile" emma:mode="ink">
            <msink:context xmlns:msink="http://schemas.microsoft.com/ink/2010/main" type="paragraph" rotatedBoundingBox="16079,11330 31044,10223 31180,12066 16216,13173" alignmentLevel="2"/>
          </emma:interpretation>
        </emma:emma>
      </inkml:annotationXML>
      <inkml:traceGroup>
        <inkml:annotationXML>
          <emma:emma xmlns:emma="http://www.w3.org/2003/04/emma" version="1.0">
            <emma:interpretation id="{AC9C5385-3CE2-4D64-9303-9A3D45A762FC}" emma:medium="tactile" emma:mode="ink">
              <msink:context xmlns:msink="http://schemas.microsoft.com/ink/2010/main" type="line" rotatedBoundingBox="16079,11330 31044,10223 31180,12066 16216,13173"/>
            </emma:interpretation>
          </emma:emma>
        </inkml:annotationXML>
        <inkml:traceGroup>
          <inkml:annotationXML>
            <emma:emma xmlns:emma="http://www.w3.org/2003/04/emma" version="1.0">
              <emma:interpretation id="{AE3E7F86-CC5C-418E-9D25-88616FE494D9}" emma:medium="tactile" emma:mode="ink">
                <msink:context xmlns:msink="http://schemas.microsoft.com/ink/2010/main" type="inkWord" rotatedBoundingBox="29214,10358 31044,10223 31151,11671 29321,1180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533 8232 0,'0'0'31,"0"32"-15,0 30 0,32 1-16,-32 125 31,0 94-16,0-219-15,0 0 16,0-1-16,0 1 16,0-31-1,0-1-15,0-31 16,0 0-1,0-31 1</inkml:trace>
          <inkml:trace contextRef="#ctx0" brushRef="#br0" timeOffset="254.0145">1066 7919 0,'-62'31'0,"-33"-31"32,-155 94-32,93-94 15,0 31-15,0 1 16,0-1-16,-93-31 15,187 0 1,32 0 0,31 0-16,31 0 31,0 31-16</inkml:trace>
          <inkml:trace contextRef="#ctx0" brushRef="#br0" timeOffset="449.0257">-627 9110 0,'0'0'47</inkml:trace>
          <inkml:trace contextRef="#ctx0" brushRef="#br0" timeOffset="653.0373">-658 9487 0,'0'0'47,"0"0"-31,0 0-1</inkml:trace>
        </inkml:traceGroup>
        <inkml:traceGroup>
          <inkml:annotationXML>
            <emma:emma xmlns:emma="http://www.w3.org/2003/04/emma" version="1.0">
              <emma:interpretation id="{3EE18772-1CD8-40A1-B0B5-FE68D60855AD}" emma:medium="tactile" emma:mode="ink">
                <msink:context xmlns:msink="http://schemas.microsoft.com/ink/2010/main" type="inkWord" rotatedBoundingBox="25319,11304 28310,11083 28398,12272 25407,12493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108.0881">-2759 9016 0,'-32'-94'15,"220"63"17,-156 62-1,-32-31-31</inkml:trace>
          <inkml:trace contextRef="#ctx0" brushRef="#br0" timeOffset="2520.1118">-2822 9079 0,'-63'0'0,"0"0"16,-93 157 31,187-126-32,32-31 1,188-31 15,-283 31 0,-281 94 16,219-63-47,31 0 0,-31 1 16,62-32-16,-30 31 15,-1-31-15,32 0 31,-1 0-31,32-31 0,0-1 16,32 1-16,-1-32 31,0 63-31,1 0 0,-32 0 16,-126 251 31,32-188-47,0-32 15,63 1 1,-63-1-16</inkml:trace>
          <inkml:trace contextRef="#ctx0" brushRef="#br0" timeOffset="2640.1186">-3324 9675 0,'-31'-32'16,"-1"32"0,-30-62-1</inkml:trace>
          <inkml:trace contextRef="#ctx0" brushRef="#br0" timeOffset="3089.1398">-3982 8953 0,'-32'0'16,"-93"63"15,31-32-16,62 32-15,-30 0 16,-1 0-16,32-1 16,31-30-16,0 30 31,0-30-31,0-1 0,125 1 31,-94-32-31,1 0 16,-32 0-16,0 31 15,-32 0-15,1 1 16,-32 30-16,1 1 15,-1 0 1,0 31-16,32 0 16,31-31-16,0-1 15,31 1-15,32-32 16,31-31-16,125-31 31,-124-94-15</inkml:trace>
          <inkml:trace contextRef="#ctx0" brushRef="#br0" timeOffset="1872.0747">-1819 8891 0,'-188'0'0,"94"62"31,63-30-31,31-1 0,31 0 16,0 1 15,64-32-31,-33-32 0,32 1 16,-31 0-16,-32-1 0,1 1 31,-1-32-16,-62 63-15,-1 0 16,-62 0 0,0 0-16,-31 32 15,-1 30-15</inkml:trace>
        </inkml:traceGroup>
        <inkml:traceGroup>
          <inkml:annotationXML>
            <emma:emma xmlns:emma="http://www.w3.org/2003/04/emma" version="1.0">
              <emma:interpretation id="{7848B89C-2C2A-4A24-BFB9-0778C4F84B43}" emma:medium="tactile" emma:mode="ink">
                <msink:context xmlns:msink="http://schemas.microsoft.com/ink/2010/main" type="inkWord" rotatedBoundingBox="21806,11126 24765,10907 24837,11884 21879,12103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3382.1516">-5268 8608 0,'31'0'31,"-31"32"-31,32 31 0,-32 93 31,-32-93-15,32 94 0,-31-63-16,31-31 15,0-32 1</inkml:trace>
          <inkml:trace contextRef="#ctx0" brushRef="#br0" timeOffset="3731.1715">-5456 9173 0,'0'31'16,"-32"-31"-16,32 32 16,0-32-16,-62 31 15,30 32-15,1-32 16,-63 0-1,31-31-15,32 32 16,0-64-16,-1 32 16,32-31-1,32-32 1,-32 63 15,0 32-15,-32-1-16,1 32 15,-32-32-15,0 32 16,1-32-1,-32 1-15,31-1 16,-31 0 0,31-31-16,32 32 15</inkml:trace>
          <inkml:trace contextRef="#ctx0" brushRef="#br0" timeOffset="3867.1793">-6052 8859 0,'-31'0'15,"-1"32"1,-30-1-16</inkml:trace>
          <inkml:trace contextRef="#ctx0" brushRef="#br0" timeOffset="4213.1935">-6585 8797 0,'31'-32'0,"-31"32"15,32-31 1,-32 62 0,0-31-16,0 32 15</inkml:trace>
          <inkml:trace contextRef="#ctx0" brushRef="#br0" timeOffset="4055.1901">-6522 9487 0,'0'0'16,"-32"31"-16,1 0 15,0 1 1,-32-1-16,31 0 16,-30 1-16,62-32 15,-63 31-15</inkml:trace>
          <inkml:trace contextRef="#ctx0" brushRef="#br0" timeOffset="4663.2148">-7212 9110 0,'-32'32'16,"1"-32"-16,0 0 16,-63 62-1,62-30-15,32-1 16,-31 0-16,31 1 15,0-32-15,0 31 16,0-31 0,0 31-1,31-31-15,1 0 16,-1 0-16,0 0 0,-31 32 15,0-1-15,-31 1 16,-94 124 15,62-124-15,0-1-1,0 0-15,1-31 0,-1 0 16,-31 0-16,31-31 16,0 0-1,1-1-15,62-30 16,-32-32-16,64-1 15,62 1 1,-63 0-16,-31 0 16</inkml:trace>
        </inkml:traceGroup>
        <inkml:traceGroup>
          <inkml:annotationXML>
            <emma:emma xmlns:emma="http://www.w3.org/2003/04/emma" version="1.0">
              <emma:interpretation id="{07BA04B7-A3F5-487A-BCC1-300D91BCE41E}" emma:medium="tactile" emma:mode="ink">
                <msink:context xmlns:msink="http://schemas.microsoft.com/ink/2010/main" type="inkWord" rotatedBoundingBox="16091,11489 21441,11093 21553,12611 16203,13007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5735.256">-8655 8922 0,'32'0'0,"-32"-31"16,31 31 0,0 0-1,1 0-15,-32 31 31,0 0-31,0 1 0,0-1 16,0 32-16,0-32 16,-32 1-16,1-1 15,0 0 1,-32 1-16,32-1 15,-1-31 1,1 31-16,-1 1 31,64-1-15,-1-62-1,1-1-15,30 1 16,-30-32 0,-32 63-1,-32 0 1,1 0-16,0 32 15,-1-32 1,1 0-16,31 31 16,0-62 218,-32 31-219,32-32-15,0 32 16,0-31-1,0 31-15,0-31 0,0 31 16,0 0 31,0 31-32,0-31 1,0 31-16,0-31 16,32 32-16,-32-1 15,0 0 1,0 1-1,0-32-15,0 31 16,-32 0 0,1 1-16,0-1 15,-1-31-15,1 32 16,-32-32-1,1 0-15,30 0 16,1 0-16,-32-32 16,32 1-1,62-63 1,32 62-1</inkml:trace>
          <inkml:trace contextRef="#ctx0" brushRef="#br0" timeOffset="5901.2655">-8717 9863 0,'-32'0'0,"1"-32"16,-1 32-16,1-31 15,0 0 1</inkml:trace>
          <inkml:trace contextRef="#ctx0" brushRef="#br0" timeOffset="6081.2758">-8937 8985 0,'-31'0'31</inkml:trace>
          <inkml:trace contextRef="#ctx0" brushRef="#br0" timeOffset="6658.3027">-9345 9361 0,'-31'31'15,"0"32"1,-32-31-16,-62 124 31,-158-62 16,189-94-47,0 0 16,31 0-16,32 0 15,-32 0-15,32-31 16,0 31-16,31 0 15,-32 0-15,32 0 16,0 31 0,-31-31 15,31 0-31,31 32 0,-31-32 15,63 0 1,-32 31-16,32-62 16,0 31-1,-32 0-15,1 31 0,-64 32 47,1-32-47,-63 32 16,31 0-16,-251 93 46,158-156-46,-95-62 32,63-126-1,188 125-31,31 0 15,32 0-15</inkml:trace>
          <inkml:trace contextRef="#ctx0" brushRef="#br0" timeOffset="6839.313">-10034 10427 0,'-32'-31'0,"-31"31"15,1 0-15,-1-31 16,0-32-16</inkml:trace>
          <inkml:trace contextRef="#ctx0" brushRef="#br0" timeOffset="7044.3197">-10254 8953 0,'31'0'16,"1"-31"-1,-1 31-15,0 0 0,32 31 32,-31 1-17,156 30-15,-282-30 16</inkml:trace>
          <inkml:trace contextRef="#ctx0" brushRef="#br0" timeOffset="8354.3701">-11352 9110 0,'-31'0'16,"-408"533"93,-157-439-78,502-94-15,32-31-16,-1-63 31,63 63-16,-32 31-15,32 0 47,0 0-47,-31 31 16,31 0-16,-31 1 15,-1-1-15,1 0 16,0 1-16,-1 30 16,-30-62-16,-1 32 15,32-1 1,-32-31-16,31-31 15,-30 31-15,-1-32 16,32 1-16,-1 0 16,-30-1-16,30 1 93,-219 125-93,251-31 16,157 0 46,-157-95-46,-31 32-16,-1-31 15,-30 31 1,30 31-16,-124 63 31,156 32-15,0-64-1,0 158 17,31-63-1,0-126-31</inkml:trace>
          <inkml:trace contextRef="#ctx0" brushRef="#br0" timeOffset="8576.3828">-12669 10615 0,'0'0'0,"-439"32"46,377-32-30,-64-32-16</inkml:trace>
          <inkml:trace contextRef="#ctx0" brushRef="#br0" timeOffset="8773.3941">-13233 9142 0,'-63'0'0,"-156"94"32,125-94-32,62 31 15,1-31-15,0 0 16,62 0-16</inkml:trace>
        </inkml:traceGroup>
      </inkml:traceGroup>
    </inkml:traceGroup>
    <inkml:traceGroup>
      <inkml:annotationXML>
        <emma:emma xmlns:emma="http://www.w3.org/2003/04/emma" version="1.0">
          <emma:interpretation id="{F1FCA987-F75C-45F0-9E52-E710D5307D67}" emma:medium="tactile" emma:mode="ink">
            <msink:context xmlns:msink="http://schemas.microsoft.com/ink/2010/main" type="paragraph" rotatedBoundingBox="1079,13775 31254,13146 31304,15548 1129,1617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466A38F-2F9F-46D0-BFC5-12A0A84E7092}" emma:medium="tactile" emma:mode="ink">
              <msink:context xmlns:msink="http://schemas.microsoft.com/ink/2010/main" type="line" rotatedBoundingBox="1079,13775 31254,13146 31304,15548 1129,16178"/>
            </emma:interpretation>
          </emma:emma>
        </inkml:annotationXML>
        <inkml:traceGroup>
          <inkml:annotationXML>
            <emma:emma xmlns:emma="http://www.w3.org/2003/04/emma" version="1.0">
              <emma:interpretation id="{72B8FA01-5061-485C-B5E4-60C4CE1081E4}" emma:medium="tactile" emma:mode="ink">
                <msink:context xmlns:msink="http://schemas.microsoft.com/ink/2010/main" type="inkWord" rotatedBoundingBox="1094,14476 2720,14442 2741,15466 1115,15500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152711.6149">-28442 12277 0,'0'0'16,"0"189"15,0-64-15,0 0-1,0 1-15,0 125 31,0-220-31,0 0 16,0 1-16,0-32 16,32 0 30,-64 0-46</inkml:trace>
          <inkml:trace contextRef="#ctx0" brushRef="#br0" timeOffset="153378.6463">-27281 12842 0,'-32'0'15,"1"0"-15,0 0 16,-32 0-16,0 31 16,0-31-16,1 0 15,-1 32-15,32-32 31,-1-32-31,32 1 0</inkml:trace>
          <inkml:trace contextRef="#ctx0" brushRef="#br0" timeOffset="153567.6571">-27250 12497 0,'-31'-31'0,"-1"-1"16,-30 1-16,-1 31 15,0 31-15,-31-31 16,63 0-1,62 0 1</inkml:trace>
          <inkml:trace contextRef="#ctx0" brushRef="#br0" timeOffset="153017.6296">-27846 12152 0,'-63'0'0,"-125"63"31,63-32-31,-189 0 31,189 1-15,-63-32 0,156 0-1,64 0 16,-1 0-31</inkml:trace>
        </inkml:traceGroup>
        <inkml:traceGroup>
          <inkml:annotationXML>
            <emma:emma xmlns:emma="http://www.w3.org/2003/04/emma" version="1.0">
              <emma:interpretation id="{B275F7FC-EED2-4001-93BB-AF9060D10B49}" emma:medium="tactile" emma:mode="ink">
                <msink:context xmlns:msink="http://schemas.microsoft.com/ink/2010/main" type="inkWord" rotatedBoundingBox="3205,13932 4400,13907 4446,16108 3251,16133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155138.718">-26215 13218 0,'0'0'0,"0"-31"15,31-1-15,1 32 16,124-31 46,-124 62-46,-32 32-16,-32 31 15,1 32-15,0 156 32,31-251-32,0 1 15,0-1-15,0-31 16,31 0-1,32 0-15,-1-31 16</inkml:trace>
          <inkml:trace contextRef="#ctx0" brushRef="#br0" timeOffset="154263.6886">-25557 12591 0,'-31'0'16,"-32"0"-16,1 31 16,-64-31-16,32 32 15,-31-1 1,-1 32-16,-31-32 15,-219 0 32,345-62-31,62 0-16</inkml:trace>
          <inkml:trace contextRef="#ctx0" brushRef="#br0" timeOffset="153845.673">-26309 11619 0,'0'0'0,"0"31"15,0 1-15,0 62 16,0-32-1,0 32-15,31 1 16,-31-33-16,0 1 16,31 0-16,-31-32 15,32 32 1,-32-32-16,31 0 15,1 1-15</inkml:trace>
        </inkml:traceGroup>
        <inkml:traceGroup>
          <inkml:annotationXML>
            <emma:emma xmlns:emma="http://www.w3.org/2003/04/emma" version="1.0">
              <emma:interpretation id="{6B2402A0-02E2-4242-8280-797CE219C15B}" emma:medium="tactile" emma:mode="ink">
                <msink:context xmlns:msink="http://schemas.microsoft.com/ink/2010/main" type="inkWord" rotatedBoundingBox="4837,13933 7475,13878 7503,15209 4865,15264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155635.7464">-25118 12340 0,'0'345'0,"32"-439"0,124-94 78,-156 251-78,0 31 31,32 94-16,187-533 95,-125 345-79,-94 31-31,32 1 15,-32 124 1,0-124-16,0 30 16,0-30-1,0-1-15,0 0 16,0 1-16,0-32 15,0 0-15,0-32 32,0 64-32</inkml:trace>
          <inkml:trace contextRef="#ctx0" brushRef="#br0" timeOffset="156454.7877">-24208 12497 0,'94'-157'0,"-63"188"0,0-31 16,1 345 15,-32-251-31,31 32 31,1-126-31,-32 0 16,31 0 0,0-31-16,1-1 15,-1-31-15,0-31 16,32 32-16,-32-32 15,-31 0-15,32-1 32,-32 64-32,0 0 15,0 62 48,0 0-17,31-62-46,32 31 16,-32 0 0,63-31-16,-31 31 15,-32 0-15,1 0 0,-32-32 31,31 32-31,-62 32 0</inkml:trace>
          <inkml:trace contextRef="#ctx0" brushRef="#br0" timeOffset="156806.8078">-23111 11587 0,'0'0'47,"32"0"-47,-32 32 15,31-1-15,-31 1 16,0-1-16,0 32 16,-31-1-16,31 1 15,-32 31 1,64-62-1,-32-32-15,31 0 16,0 0 0,1 0-16,-1-32 15,63 32 1,0 0-1</inkml:trace>
          <inkml:trace contextRef="#ctx0" brushRef="#br0" timeOffset="157064.8198">-22484 12466 0,'-31'0'15,"-32"0"-15,-62 31 31,62-31-31,0 31 0,32-31 16</inkml:trace>
          <inkml:trace contextRef="#ctx0" brushRef="#br0" timeOffset="157295.8302">-22672 12466 0,'0'31'0,"-31"0"16,31 32-16,0 0 16,0 31 15,0-63-31,0 0 0,0-31 31</inkml:trace>
        </inkml:traceGroup>
        <inkml:traceGroup>
          <inkml:annotationXML>
            <emma:emma xmlns:emma="http://www.w3.org/2003/04/emma" version="1.0">
              <emma:interpretation id="{9E0EEDF9-1982-46C7-8488-57714C866C04}" emma:medium="tactile" emma:mode="ink">
                <msink:context xmlns:msink="http://schemas.microsoft.com/ink/2010/main" type="inkWord" rotatedBoundingBox="8445,13803 9275,13786 9314,15644 8484,15661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157918.8524">-21229 11493 0,'0'0'0,"31"189"31,-31-127-31,0 32 15,0 0 1,0-31 0,31 0-16,-31 0 15,0-32-15,0 0 16,0 1-16,32-1 31,-32-31-31</inkml:trace>
          <inkml:trace contextRef="#ctx0" brushRef="#br0" timeOffset="158145.8654">-20696 12309 0,'-63'0'0,"-125"62"15,63-30 1,30-1-16,-30-31 16,31 32-1,31-32 1,32 0-16,-1 0 15,32 0-15</inkml:trace>
          <inkml:trace contextRef="#ctx0" brushRef="#br0" timeOffset="158543.886">-20978 12873 0,'0'-31'15,"31"31"1,0-32-16,-31 32 16,32 0-16,-1 0 15,0 32 1,1-32-16,-32 31 15,0 1-15,0 30 16,-32 1-16,1 0 16,0-1-1,31 1 1,-32-32-16,32 1 0,0-1 15,0 1 1,63-32 0,31-32-1,0 1 1</inkml:trace>
        </inkml:traceGroup>
        <inkml:traceGroup>
          <inkml:annotationXML>
            <emma:emma xmlns:emma="http://www.w3.org/2003/04/emma" version="1.0">
              <emma:interpretation id="{0506CDB7-5F4F-4F9B-AF75-72E7177240EF}" emma:medium="tactile" emma:mode="ink">
                <msink:context xmlns:msink="http://schemas.microsoft.com/ink/2010/main" type="inkWord" rotatedBoundingBox="9836,13707 11402,13674 11428,14929 9863,14962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158849.9035">-19944 11838 0,'0'0'16,"0"32"0,0 30-1,0 1-15,-31 0 16,31 0-16,0-1 15,0 1-15,-31 0 16,31-1 0,0 1-16,31 0 15,-31-32-15,0 63 31,31-94-15,1 32-16</inkml:trace>
          <inkml:trace contextRef="#ctx0" brushRef="#br0" timeOffset="159037.9142">-19787 12560 0,'0'31'15,"-63"-31"17,-62 31-17,0-31 16,156-62-15,-62 30-16</inkml:trace>
          <inkml:trace contextRef="#ctx0" brushRef="#br0" timeOffset="159254.9244">-19693 11713 0,'0'0'0,"-62"31"15,-95 1 1,125-32 0,-30 31-1,-1-31-15,32 31 16,-1-31-16,32 0 31</inkml:trace>
          <inkml:trace contextRef="#ctx0" brushRef="#br0" timeOffset="172763.4805">-19599 11399 0,'-31'0'78,"31"0"-62,0 0-16,-31 0 15,-1 0-15,32 0 16,-62 32-1,30-32-15,-31 0 32,32 0-32,31 0 15,-31 0 1,31 0-1,0 0 63,31 0-78,0 0 16,1-32 15,-32 32-15,-32 0 31,32 0-47,-31 0 15,0 0 1,31 0-16,-32 0 15,32 0 1</inkml:trace>
          <inkml:trace contextRef="#ctx0" brushRef="#br0" timeOffset="159802.9529">-19348 12089 0,'0'0'0,"-31"32"0,31-1 15,-32 0-15,1 1 16,31 62-1,0-63 1,31 32 0,1-63-1,31 31-15,-1-62 16,1 31-16,-32-32 15,32 1 1,-32 0-16,1-32 16,-1 32-16,0-1 15,-31 1-15,0 62 31,-31-31-31,31 32 16,31-1-16,-31 0 0,0 1 31,63-1-15,-31-31-1,-1 0-15,94-31 32,-93 31-32,-1-63 15,32 32-15,-63-32 16,31 0-1,-31-94-15,-31 126 16,31 0-16,-32 31 16,32-94-16</inkml:trace>
        </inkml:traceGroup>
        <inkml:traceGroup>
          <inkml:annotationXML>
            <emma:emma xmlns:emma="http://www.w3.org/2003/04/emma" version="1.0">
              <emma:interpretation id="{B1E8D14D-E334-475D-B759-3ECAEA82845B}" emma:medium="tactile" emma:mode="ink">
                <msink:context xmlns:msink="http://schemas.microsoft.com/ink/2010/main" type="inkWord" rotatedBoundingBox="12041,13547 12409,13539 12418,13951 12049,13959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160220.9746">-17937 11243 0,'0'0'15,"32"0"-15,-32 0 16,31 0-16,-31 0 15,31 31 1,-31-31-16,32 31 16,-32 189 30,0-189-46,0 0 16,31 1-16,-31-32 16,31 31-1,32-31-15,63-31 16</inkml:trace>
        </inkml:traceGroup>
        <inkml:traceGroup>
          <inkml:annotationXML>
            <emma:emma xmlns:emma="http://www.w3.org/2003/04/emma" version="1.0">
              <emma:interpretation id="{B086E371-AEFF-423D-B11D-1439371E83BD}" emma:medium="tactile" emma:mode="ink">
                <msink:context xmlns:msink="http://schemas.microsoft.com/ink/2010/main" type="inkWord" rotatedBoundingBox="16361,13644 20304,13562 20350,15738 16406,15820"/>
              </emma:interpretation>
              <emma:one-of disjunction-type="recognition" id="oneOf10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14555.6422">-11979 11838 0,'-31'0'16,"31"63"-1,-63 0-15,1 31 16,-1 0-16,-31 0 15,0 0 1,31-31-16,0 31 16,-62 31-1,62-93-15,32-1 16,-1-31-16,1-31 15,-32-1-15,32 1 16,0-32-16,-1 32 16,1 0-16,-32 31 15,0-32 1,-31 64-16,32-32 15,-1 31-15,-31 157 63,157-157-63,-32-31 15,63 0 1,-63 0 0,-62 0-1,0 32-15,-32-32 16,32 31-16,-32-31 15,32 31-15,-32 1 16,31 62 0,1 94 15,31-125-31,31-1 15,-31 33 1,32-1-16,31-94 0</inkml:trace>
          <inkml:trace contextRef="#ctx0" brushRef="#br0" timeOffset="14736.6526">-12418 13438 0,'-31'31'0,"-32"-31"16,-188 31 15,189-93 0</inkml:trace>
          <inkml:trace contextRef="#ctx0" brushRef="#br0" timeOffset="14904.6594">-12825 11964 0,'-63'31'0,"-31"1"0,31-1 15,-31 0 1,157-31 31,-126 32-47,0-64 0</inkml:trace>
          <inkml:trace contextRef="#ctx0" brushRef="#br0" timeOffset="13534.5922">-9658 11995 0,'0'32'15,"-32"-32"-15,1 31 16,-32 32-16,1-32 16,-32 32-16,31-32 0,-63 0 31,32 1-31,-219-1 47,281-31-32,32-31-15,-31-1 16,31 1-16,0 31 31,-63 63-15,1-32-1,-32-31-15,31 31 16,-94-31 15,94-31-31,32 0 16,31-1-16,-31-30 15,31 30-15,0 1 16,0 0-16,0-1 15,0 32 1,31 0 31,-31 32-32,0-32-15,0 31 16,31 0-16,-31 126 47,0-94-47,0 62 0,0-31 15,-62 157 1,30-157 0,1 0-16,-32-31 15,0 0-15,-31-32 16,32 0 15,-126 1-31,31-220 31,125-95 0,64 95-15,62-31-16</inkml:trace>
          <inkml:trace contextRef="#ctx0" brushRef="#br0" timeOffset="13657.5992">-10411 11274 0,'-62'31'0,"30"1"16,1-64-16</inkml:trace>
          <inkml:trace contextRef="#ctx0" brushRef="#br0" timeOffset="13802.6064">-10473 12967 0,'-32'32'0,"-31"-1"0,-31-31 15,0 31-15</inkml:trace>
        </inkml:traceGroup>
        <inkml:traceGroup>
          <inkml:annotationXML>
            <emma:emma xmlns:emma="http://www.w3.org/2003/04/emma" version="1.0">
              <emma:interpretation id="{1C53437B-73A2-492F-91F3-D1AA94380EF1}" emma:medium="tactile" emma:mode="ink">
                <msink:context xmlns:msink="http://schemas.microsoft.com/ink/2010/main" type="inkWord" rotatedBoundingBox="20710,13809 21586,13791 21610,14952 20734,14970"/>
              </emma:interpretation>
              <emma:one-of disjunction-type="recognition" id="oneOf11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12361.5379">-8467 12246 0,'0'0'31,"0"31"-31,0-31 16,-31 32 0,0-1-16,31-31 15,-32 31-15,1-31 0,31 0 16,-31 0-1,-1 0 1,32 0-16,-31-62 31,31 62-31,0-32 16,-31 64-1,-1-32 1,-31 31-16,1 0 16,-1-31-1,-125 0 16,157 0-31,-32-31 16,31 0-16,32-1 0,0 1 16,0 0-1,32-1 1,-32 1-16,31 31 15,32-31-15,-63 31 16</inkml:trace>
          <inkml:trace contextRef="#ctx0" brushRef="#br0" timeOffset="12574.5473">-8404 12434 0,'32'0'31,"-32"32"-31,-32-1 16,1 32 15,-63-1-31,0-30 0</inkml:trace>
          <inkml:trace contextRef="#ctx0" brushRef="#br0" timeOffset="12748.5523">-8655 11493 0,'-31'32'15,"-63"-1"1,157 32-16,-283 0 15</inkml:trace>
        </inkml:traceGroup>
        <inkml:traceGroup>
          <inkml:annotationXML>
            <emma:emma xmlns:emma="http://www.w3.org/2003/04/emma" version="1.0">
              <emma:interpretation id="{C449179F-F941-455F-8DFC-9E3E4EB8F4EC}" emma:medium="tactile" emma:mode="ink">
                <msink:context xmlns:msink="http://schemas.microsoft.com/ink/2010/main" type="inkWord" rotatedBoundingBox="23327,14536 24176,14518 24180,14667 23330,14685"/>
              </emma:interpretation>
              <emma:one-of disjunction-type="recognition" id="oneOf12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11753.5138">-5801 12215 0,'-31'0'15,"31"31"1,-32-31-16,-31 31 16,-93 32 15,93-32-31,32-31 15,-1 0-15,32-31 16,-31 31 0,-1-31-16,1-1 15,31 32-15,0-31 16,-31 31-16,-1 0 15,1 31-15,-63 1 16,-63 30 0</inkml:trace>
        </inkml:traceGroup>
        <inkml:traceGroup>
          <inkml:annotationXML>
            <emma:emma xmlns:emma="http://www.w3.org/2003/04/emma" version="1.0">
              <emma:interpretation id="{0300FBFF-58CB-40D5-A128-7DEE1FE9F083}" emma:medium="tactile" emma:mode="ink">
                <msink:context xmlns:msink="http://schemas.microsoft.com/ink/2010/main" type="inkWord" rotatedBoundingBox="26838,14472 27626,14455 27630,14669 26842,14685"/>
              </emma:interpretation>
              <emma:one-of disjunction-type="recognition" id="oneOf13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11230.5006">-2352 12152 0,'-31'31'16,"0"32"15,-32-32-31,-94 63 31,126-94-15,-1 0 0,1 0-16,0-31 0,31 31 15,0-31-15,-32-1 16,32 32-16,0 0 15,-62 0 17,-1 0-32,-63 32 15,32-1-15</inkml:trace>
        </inkml:traceGroup>
        <inkml:traceGroup>
          <inkml:annotationXML>
            <emma:emma xmlns:emma="http://www.w3.org/2003/04/emma" version="1.0">
              <emma:interpretation id="{76C87ECB-D646-4C9E-AA26-942826E17297}" emma:medium="tactile" emma:mode="ink">
                <msink:context xmlns:msink="http://schemas.microsoft.com/ink/2010/main" type="inkWord" rotatedBoundingBox="29318,14111 29435,14109 29445,14611 29328,14613"/>
              </emma:interpretation>
              <emma:one-of disjunction-type="recognition" id="oneOf14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0" timeOffset="10671.4792">-627 12309 0,'0'0'31,"94"-32"16,-157 32-31,32 0-16</inkml:trace>
          <inkml:trace contextRef="#ctx0" brushRef="#br0" timeOffset="10450.4666">-658 11901 0,'0'-31'16,"0"31"-16,0-32 16,31 1-1</inkml:trace>
        </inkml:traceGroup>
        <inkml:traceGroup>
          <inkml:annotationXML>
            <emma:emma xmlns:emma="http://www.w3.org/2003/04/emma" version="1.0">
              <emma:interpretation id="{E4D918C5-B64F-4AF0-BA87-F3B4EE82965C}" emma:medium="tactile" emma:mode="ink">
                <msink:context xmlns:msink="http://schemas.microsoft.com/ink/2010/main" type="inkWord" rotatedBoundingBox="29996,13572 31262,13546 31279,14371 30013,14398"/>
              </emma:interpretation>
              <emma:one-of disjunction-type="recognition" id="oneOf15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0" timeOffset="10200.4523">282 11399 0,'-31'0'31,"0"0"-31,-1 32 16,-30-1-16,30 63 15,1 0-15,-1 32 16,32-32 0,32 0 15,187 31-16,95-250 17,-157-189-1,-157 220-31,0-94 31,-32 157-15,32 31-1,32 0 32,-32 0-31,31 31-16,0-31 15,63-31-15,1 31 16,-33 0-16,32 0 15,-31-32-15,-32 32 16,1 0 0,-64-62-16</inkml:trace>
        </inkml:traceGroup>
      </inkml:traceGroup>
    </inkml:traceGroup>
  </inkml:traceGroup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4:55.08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EF1BD761-1241-4786-BE32-D52336A4019A}" emma:medium="tactile" emma:mode="ink">
          <msink:context xmlns:msink="http://schemas.microsoft.com/ink/2010/main" type="writingRegion" rotatedBoundingBox="789,6422 14053,4125 15378,11771 2114,14068"/>
        </emma:interpretation>
      </emma:emma>
    </inkml:annotationXML>
    <inkml:traceGroup>
      <inkml:annotationXML>
        <emma:emma xmlns:emma="http://www.w3.org/2003/04/emma" version="1.0">
          <emma:interpretation id="{9C209566-8C1A-443A-A650-E90A5BA034E8}" emma:medium="tactile" emma:mode="ink">
            <msink:context xmlns:msink="http://schemas.microsoft.com/ink/2010/main" type="paragraph" rotatedBoundingBox="664,9093 10159,2397 12180,5263 2686,1195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ECBC942-5408-4A32-A7FE-44A483031718}" emma:medium="tactile" emma:mode="ink">
              <msink:context xmlns:msink="http://schemas.microsoft.com/ink/2010/main" type="line" rotatedBoundingBox="664,9093 10159,2397 12180,5263 2686,11959"/>
            </emma:interpretation>
          </emma:emma>
        </inkml:annotationXML>
        <inkml:traceGroup>
          <inkml:annotationXML>
            <emma:emma xmlns:emma="http://www.w3.org/2003/04/emma" version="1.0">
              <emma:interpretation id="{F9EFF930-9290-4FDF-9D60-C8F39E00218B}" emma:medium="tactile" emma:mode="ink">
                <msink:context xmlns:msink="http://schemas.microsoft.com/ink/2010/main" type="inkWord" rotatedBoundingBox="1412,10154 4430,8026 5703,9831 2686,11959"/>
              </emma:interpretation>
            </emma:emma>
          </inkml:annotationXML>
          <inkml:trace contextRef="#ctx0" brushRef="#br0">2653 360 0,'0'0'15,"-32"0"-15,32 0 16,-31 0-16,-126 188 31,157-125-15,-31-31-16,62-1 15,1 0-15,-1-31 16,32 0-16,-1-31 16,32 0-1,-31-32-15,31-31 16,-62 0-16,-1 0 15,-31 0-15,0-1 16,-31 1 0,-1 32-16,-30-1 15,-33 63-15,1-31 16,0 62-1,0 0-15,0 1 0,63-1 16,62 0 15</inkml:trace>
          <inkml:trace contextRef="#ctx0" brushRef="#br0" timeOffset="-425.0243">1900-16 0,'0'0'15,"-31"31"-15,-32 32 16,32 31-1,-32 63-15,32 0 16,-1-32-16,1 1 16,31-1-16,0 0 15,31 1 1,-31-32-16,32 0 15,-1-31-15,32 62 16,-1-93 0,-30-32 15,31-95-31</inkml:trace>
          <inkml:trace contextRef="#ctx0" brushRef="#br0" timeOffset="309.016">3311-361 0,'0'0'16,"0"94"0,0 32-1,0-32-15,0-32 16,-31 32-1,31 95 1,0-95-16,31 62 47,-31-156-32,32 0-15,30 0 16,32-31-16,63-32 16</inkml:trace>
          <inkml:trace contextRef="#ctx0" brushRef="#br0" timeOffset="-2303.1111">395 799 0,'-31'0'16,"-32"0"-1,32 0-15,-32 0 16,31 0-1,1 0 1,0 0-16,-1 32 16,1-32-16,31 31 15,-31 0-15,31 1 16,-32 30-1,64 1-15,-32-31 16,0-1 0,31 0-16,32-31 15,-32-31-15,32 0 16,0-32-16,-32 0 15,32 0 1,-1-31-16,-30 32 31,30-283-31,-62 219 16,0 32-16,-31 31 15,31 1-15,0 30 16,0 32 0,0-31-16,0 62 31,0 63 0,0 1-15,0-1-16,0 125 15,0-125 1,-31 0-16,31-31 15,0 0-15,0-32 16,0 0-16,0 1 16,31-1-16,-31-31 15</inkml:trace>
          <inkml:trace contextRef="#ctx0" brushRef="#br0" timeOffset="-2049.0988">928 1238 0,'-63'0'15,"-313"94"17,125-94-17,157 0 1,0 0-16,63 0 15,-1 0-15,32-62 16,0 62-16</inkml:trace>
        </inkml:traceGroup>
        <inkml:traceGroup>
          <inkml:annotationXML>
            <emma:emma xmlns:emma="http://www.w3.org/2003/04/emma" version="1.0">
              <emma:interpretation id="{17B92511-C9E6-4326-AAC1-BA777961216E}" emma:medium="tactile" emma:mode="ink">
                <msink:context xmlns:msink="http://schemas.microsoft.com/ink/2010/main" type="inkWord" rotatedBoundingBox="5001,6034 6654,4869 7566,6163 5914,732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-38843.5388">5475-3183 0,'0'0'0,"-314"63"62,252-63-62,30 0 16,32 94 15,63-345-15</inkml:trace>
          <inkml:trace contextRef="#ctx0" brushRef="#br0" timeOffset="-38717.5316">5506-3559 0,'-125'-32'0,"62"32"0,-31 0 16,31 0-16,32 0 15,0 0-15,-1 0 16</inkml:trace>
          <inkml:trace contextRef="#ctx0" brushRef="#br0" timeOffset="-39206.5595">3750-3842 0,'0'0'0,"0"-62"32,0 93 14,0 0-46,0 63 16,0 0-16,0 1 16,-125 406 30,125-438-46,-32 0 16,32-1-16,0-30 16,-31-32-16,31 31 15,31-31 63,-31 0-78,32 0 16,31-31-16,-32 31 15,32 0-15,-1 0 16,32-32-16,-31 32 16,0-31-16,0 31 15,-32-31 1,-31 31-1,0 0 1</inkml:trace>
        </inkml:traceGroup>
        <inkml:traceGroup>
          <inkml:annotationXML>
            <emma:emma xmlns:emma="http://www.w3.org/2003/04/emma" version="1.0">
              <emma:interpretation id="{C0820A88-7E15-45FB-AAFA-AC30A5FE7A71}" emma:medium="tactile" emma:mode="ink">
                <msink:context xmlns:msink="http://schemas.microsoft.com/ink/2010/main" type="inkWord" rotatedBoundingBox="8184,5174 10810,3321 12175,5255 9548,7108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-37617.4686">7670-4469 0,'-125'32'0,"31"-32"16,-32 31-16,1 0 15,-1-31 1,-31 32-16,-31-1 15,31-31-15,63 0 16,0 0-16,32 0 16,30 0-16,95 0 31,-32 0-16</inkml:trace>
          <inkml:trace contextRef="#ctx0" brushRef="#br0" timeOffset="-37900.4848">6917-4281 0,'0'32'31,"32"-1"-31,-32 32 16,0 31-16,0 0 15,0 0-15,0 0 16,0-31-1,0-1 1,0 1-16,0 0 0,31-32 31,-31 1 16,0-32-31,-31-63-16,94-125 0</inkml:trace>
          <inkml:trace contextRef="#ctx0" brushRef="#br0" timeOffset="-37366.4554">7733-3779 0,'439'-94'0,"-408"63"47,63 62-47</inkml:trace>
          <inkml:trace contextRef="#ctx0" brushRef="#br0" timeOffset="-36793.4243">9112-4312 0,'0'0'0,"-62"63"16,30-1-16,1 32 15,0 32 1,62-1-16,0-62 31,503 0 31,-472-126-62,1 0 0,-32-31 16,32 0-16,-63 0 16,31-94 46,-31 188-15,32 0-32,-1 0-15,32 0 32,-32 0-32,63 0 0,-62-31 15,30 31-15,-30-32 16,-32 32-16</inkml:trace>
        </inkml:traceGroup>
      </inkml:traceGroup>
    </inkml:traceGroup>
    <inkml:traceGroup>
      <inkml:annotationXML>
        <emma:emma xmlns:emma="http://www.w3.org/2003/04/emma" version="1.0">
          <emma:interpretation id="{4F426213-C7ED-4465-BCD0-6F2ADE0DBE72}" emma:medium="tactile" emma:mode="ink">
            <msink:context xmlns:msink="http://schemas.microsoft.com/ink/2010/main" type="paragraph" rotatedBoundingBox="1405,9977 14669,7680 15378,11771 2114,140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3C63E2B-C44D-421F-AED1-C8BB71BCFDC7}" emma:medium="tactile" emma:mode="ink">
              <msink:context xmlns:msink="http://schemas.microsoft.com/ink/2010/main" type="inkBullet" rotatedBoundingBox="1584,11010 2795,10801 2965,11785 1755,11995"/>
            </emma:interpretation>
            <emma:one-of disjunction-type="recognition" id="oneOf2">
              <emma:interpretation id="interp2" emma:lang="" emma:confidence="0">
                <emma:literal>•</emma:literal>
              </emma:interpretation>
            </emma:one-of>
          </emma:emma>
        </inkml:annotationXML>
        <inkml:trace contextRef="#ctx0" brushRef="#br0" timeOffset="-1289.0681">238 2148 0,'0'0'0,"-63"-32"0,32 32 16,-220 32 31,220 30-32,0-30-15,31 31 16,0-32-16,31 63 31,0-63-31,1 1 0,-1-32 16,0-32-16,63 1 15,-31-32 1,0 1-1,62-221 1,-125 189-16,0 0 16,0-31-1,-31 31 1,0 31-16,31 0 15,-32 32 1,32 62 0,32 1-1,-32 30-15,0 1 16,0 62-1,0 1-15,31-1 16,-31-31-16,0-31 16,0 0-16,31 0 0,-31-32 15,0-31 1,63 31-16,-94-62 15</inkml:trace>
        <inkml:trace contextRef="#ctx0" brushRef="#br0" timeOffset="-881.0487">991 1834 0,'-32'0'16,"-30"31"-16,-1-31 15,0 0 1,1 32-16,-33-1 0,95-31 15,-62 0 1</inkml:trace>
        <inkml:trace contextRef="#ctx0" brushRef="#br0" timeOffset="-1043.0557">803 1332 0,'0'0'0,"0"63"31,0 0-31,-63 188 31,63-157-31,0 0 16,31 31-16,-31-31 15,0-31-15,32 0 16,62-32-16,-126 1 15</inkml:trace>
      </inkml:traceGroup>
      <inkml:traceGroup>
        <inkml:annotationXML>
          <emma:emma xmlns:emma="http://www.w3.org/2003/04/emma" version="1.0">
            <emma:interpretation id="{49C36909-6DB1-4BDA-A3BE-604A1CCF15B3}" emma:medium="tactile" emma:mode="ink">
              <msink:context xmlns:msink="http://schemas.microsoft.com/ink/2010/main" type="line" rotatedBoundingBox="3963,9534 14669,7680 15378,11771 4672,13625"/>
            </emma:interpretation>
          </emma:emma>
        </inkml:annotationXML>
        <inkml:traceGroup>
          <inkml:annotationXML>
            <emma:emma xmlns:emma="http://www.w3.org/2003/04/emma" version="1.0">
              <emma:interpretation id="{405A0746-273D-46A4-A78B-9F98BAB8681D}" emma:medium="tactile" emma:mode="ink">
                <msink:context xmlns:msink="http://schemas.microsoft.com/ink/2010/main" type="inkWord" rotatedBoundingBox="3986,9670 7864,8999 8465,12471 4588,13143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653.0307">4283 956 0,'-62'0'0,"-64"31"0,-31 32 15,-93-31 1,-1 30-16,0 1 15,0 0 1,0-1-16,-62 1 16,250-32-16,63-31 15,63 0 1,31 0-16</inkml:trace>
          <inkml:trace contextRef="#ctx0" brushRef="#br0" timeOffset="1165.046">3029 2022 0,'0'0'16,"-31"0"-16,31 0 0,-32 32 16,1-1-1,0 0-15,-1 32 0,1 0 31,0-32-31,31 32 16,31 31 0,94-125 15,-62-32-31,-32 0 15,32 0-15,-63-62 16,31 31-16,-62 0 16,0 31-16,-1 0 15,-62 32 1,0 0-16,0 31 15,-31 0 1,31 31-16,0 0 16,31 1-16</inkml:trace>
          <inkml:trace contextRef="#ctx0" brushRef="#br0" timeOffset="1949.0886">3782 1928 0,'-32'0'0,"32"-31"0,0 31 16,-31 0-16,0 0 15,-32 0 1,0 31-1,32 1-15,-1 30 16,32 1 0,-31 0-16,31-1 15,31-30-15,1 31 16,30-63-1,1-32-15,0-31 16,0 1-16,93-158 31,-156 157-31,32 1 16,-64-1-1,32 32-15,0 31 16,0 0 0,-31 31-1,0 0-15,-1 63 16,1 1-1,-63 594 32,94-626-47,0 0 16,0 0-16,31-32 15,-31-31-15,0 0 32,-31-31-17,31-1 1,0 32-16,31-62 15,-31 30-15,32 32 16,124-63 15,-93 63-15,-32 0-1,1 0-15</inkml:trace>
          <inkml:trace contextRef="#ctx0" brushRef="#br0" timeOffset="2261.0947">3719 1677 0,'0'0'78,"-31"0"-47,31-31-15,0 31-16,0-31 15,31 31-15,-31 0 16</inkml:trace>
          <inkml:trace contextRef="#ctx0" brushRef="#br0" timeOffset="2941.1135">4879-298 0,'32'31'0,"-1"32"15,0 0 17,32 721-1,-63-690-31,-31 31 15,-1 0 1,32-30-16,-31-1 16,0 0-16,-1-32 15,1-30-15,-1-1 16,32 0-16,0-62 15,-31 31 1,62-63 0</inkml:trace>
          <inkml:trace contextRef="#ctx0" brushRef="#br0" timeOffset="3264.132">5506 611 0,'126'0'0,"-64"0"31,64 0-31,-63 0 0,93 0 62,-156-31-62,94-95 16</inkml:trace>
          <inkml:trace contextRef="#ctx0" brushRef="#br0" timeOffset="14504.6036">4158 3057 0,'0'-31'0,"63"-63"63,-32 125-63,-31-31 15,31 31 1,-31 32-16,0-32 16,-31 1-16,31 31 15,0-32 1,0 32-16,-31-32 15,31-31-15,31 31 16,-31 1-16,0-32 16,94 0-16,-94 0 15</inkml:trace>
          <inkml:trace contextRef="#ctx0" brushRef="#br0" timeOffset="14784.6197">4283 2524 0,'0'31'62</inkml:trace>
        </inkml:traceGroup>
        <inkml:traceGroup>
          <inkml:annotationXML>
            <emma:emma xmlns:emma="http://www.w3.org/2003/04/emma" version="1.0">
              <emma:interpretation id="{5E2231AA-CEAA-4E90-88CC-FD754ECE1477}" emma:medium="tactile" emma:mode="ink">
                <msink:context xmlns:msink="http://schemas.microsoft.com/ink/2010/main" type="inkWord" rotatedBoundingBox="8534,8743 10697,8368 11405,12459 9243,12833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5296.2265">7639 1615 0,'-63'31'0,"32"0"0,-1-31 15,-30 283 48,438-440-17,-313 63-30,-32 31 0,-31-31-16,-31 31 0,-1-31 15,-62 31-15,0 1 16,0 30-16,0 32 15,-32 0-15,-30 63 32,124-32-17,1 32 1,31 0-1,533-32 17</inkml:trace>
          <inkml:trace contextRef="#ctx0" brushRef="#br0" timeOffset="6765.2748">8642 1364 0,'0'0'0,"-63"-32"31,-93 32 0,124 0-31,-62 0 16,63 63-16,-1-32 15,1 32 1,31-31-16,0 30 16,31-30-16,1-1 15,31-31 1,-1 0-16,32 0 15,32-63 1,-64 1 0,1-95-1,-63 94 1,-31 0-16,31 32 15,0 0-15,-32-1 16,32 64 0,-31 30-1,31 32-15,-31 32 16,-1-1-1,1 1-15,31 30 16,-31-30 0,31 344 15,31-470-31,-31 32 47,-31-64-47,31 1 15,0-32 1,0 1-16,31-1 0,-31 0 15,0 0-15,0 1 16,0 30-16,0 1 16,0 31-1,31-31 16,126 62 1,-31-31-17,-64 0-15,1-31 16,-32 31-16,1 0 15,-32-32-15,0 32 16,0-31-16</inkml:trace>
          <inkml:trace contextRef="#ctx0" brushRef="#br0" timeOffset="15873.6613">9050 2681 0,'0'0'0,"125"-63"109,-156 377 62,62-252-171,1-30 0,30-283 32</inkml:trace>
          <inkml:trace contextRef="#ctx0" brushRef="#br0" timeOffset="16479.6932">9238 2367 0,'0'32'15,"0"-32"1,0 0-1,0 0 32,0-32-47,0 32 16,0-31-1,0 31 48</inkml:trace>
          <inkml:trace contextRef="#ctx0" brushRef="#br0" timeOffset="12226.5202">6886 674 0,'0'0'0,"0"0"109,31 0-109,1 0 15,281-31 32,1-32-16,-220 63-31,31 0 16,158 0 15,-221 0-31,32-32 0,-31 32 16,0 0-1,-32 0-15,1 0 16,-1 0-16,94 0 31,-125-31-31,126 31 47,-1 0-47,-93-31 31,-1 31 16,32 0-31,-32 0 15,0 0 0,1 0-31,-32 0 16,0 0-1,31 0 94,-62 0-93</inkml:trace>
          <inkml:trace contextRef="#ctx0" brushRef="#br0" timeOffset="4198.1682">7356-141 0,'0'-32'0,"-125"126"47,125 94 0,31-188-32,32 0-15,0 0 16,0-31-16,31-32 16,-63 1-16,32-1 15,-63-31-15,0 0 16,-32-32-16,-30 32 15,30 0 1,-62 31-16,31 32 16,1 0-16,-1 31 15,0 0-15,32 31 16,0 0-16,31 1 15,0-1-15</inkml:trace>
          <inkml:trace contextRef="#ctx0" brushRef="#br0" timeOffset="4423.181">8234-1019 0,'-31'219'31,"0"157"-15,31-282-16,0 1 15,0-33-15,0 1 16,0-32-16,0 1 16,0-1-16,0-31 15,31 0 1,-31 0-1,31 0 1,32 0-16,0 0 16,0-31-1,31-1 1,-32-30-1</inkml:trace>
        </inkml:traceGroup>
        <inkml:traceGroup>
          <inkml:annotationXML>
            <emma:emma xmlns:emma="http://www.w3.org/2003/04/emma" version="1.0">
              <emma:interpretation id="{78268A2F-CFEF-430C-AAB4-1D1BCB3DF4AB}" emma:medium="tactile" emma:mode="ink">
                <msink:context xmlns:msink="http://schemas.microsoft.com/ink/2010/main" type="inkWord" rotatedBoundingBox="12087,9577 12664,9477 12743,9939 12167,10039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13140.5513">10649 486 0,'-31'0'15,"-32"0"1,32 0 0,-1 0-1,-30 31-15,30-31 16,1 0-16,-32 31 15,32-31 1,31 0 15,0-31-31</inkml:trace>
          <inkml:trace contextRef="#ctx0" brushRef="#br0" timeOffset="13438.5655">10774 15 0,'-31'0'15,"0"0"-15,-32 0 16,-94 32 15,0-1-15,126 0-16,0-31 0,31 0 31,0-31-31,0 31 15</inkml:trace>
        </inkml:traceGroup>
        <inkml:traceGroup>
          <inkml:annotationXML>
            <emma:emma xmlns:emma="http://www.w3.org/2003/04/emma" version="1.0">
              <emma:interpretation id="{A425B0C3-3D72-4656-BD6C-31C17B7BDE40}" emma:medium="tactile" emma:mode="ink">
                <msink:context xmlns:msink="http://schemas.microsoft.com/ink/2010/main" type="inkWord" rotatedBoundingBox="13363,8867 14831,8613 15113,10243 13645,10497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18208.7642">12311-47 0,'63'-32'32,"-63"32"30,0 32-15,31-32 0,0 0-32,-31 0-15,32 31 16,-32-31-1,31 31-15,-31 1 16,0-1-16,32-31 16,-32 31-16,0-31 15,31 0 1,-31 0-16</inkml:trace>
          <inkml:trace contextRef="#ctx0" brushRef="#br0" timeOffset="17747.7378">12280-737 0,'-32'0'16,"-62"0"15,0 31-31,0 32 15,0 31-15,-31 31 16,62 1 0,0-1-16,32 1 15,31-1-15,31-31 16,251 63 15,-156-157-31,-1-31 16,1-1-16,-64-595 171,-124 690-108,-1 0-63,0 62 0</inkml:trace>
          <inkml:trace contextRef="#ctx0" brushRef="#br0" timeOffset="19045.8098">12844 580 0,'31'-32'16,"-31"32"-16,32-31 31,31-32-16,-32 32-15,0 0 0,1 31 16,-32-32-16,31 64 31,-31-32-15,0 62-16,0-30 15,-31 187 32,62-219-47,-31 32 16,0-32-16,31 0 15,-31 31-15,0-31 16,32 0 0</inkml:trace>
          <inkml:trace contextRef="#ctx0" brushRef="#br0" timeOffset="19381.8263">13032-141 0,'0'31'110,"0"0"-110,-31-31 0,31 32 15,0-64 32,0 32-31,31-31-16,1 0 31,-32 31-31</inkml:trace>
        </inkml:traceGroup>
      </inkml:traceGroup>
    </inkml:traceGroup>
  </inkml:traceGroup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4:19.58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6546F41D-464E-4A43-A2F5-8C047F676293}" emma:medium="tactile" emma:mode="ink">
          <msink:context xmlns:msink="http://schemas.microsoft.com/ink/2010/main" type="writingRegion" rotatedBoundingBox="31927,9059 19587,9751 19134,1673 31475,982"/>
        </emma:interpretation>
      </emma:emma>
    </inkml:annotationXML>
    <inkml:traceGroup>
      <inkml:annotationXML>
        <emma:emma xmlns:emma="http://www.w3.org/2003/04/emma" version="1.0">
          <emma:interpretation id="{8C0D2919-4C0D-45E4-AEC6-53A5B477E11E}" emma:medium="tactile" emma:mode="ink">
            <msink:context xmlns:msink="http://schemas.microsoft.com/ink/2010/main" type="paragraph" rotatedBoundingBox="30606,8638 23329,9596 23099,7850 30377,68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7A2B7C1-4BB4-4F42-A051-0BC805C235FD}" emma:medium="tactile" emma:mode="ink">
              <msink:context xmlns:msink="http://schemas.microsoft.com/ink/2010/main" type="line" rotatedBoundingBox="30606,8638 23329,9596 23099,7850 30377,6892"/>
            </emma:interpretation>
          </emma:emma>
        </inkml:annotationXML>
        <inkml:traceGroup>
          <inkml:annotationXML>
            <emma:emma xmlns:emma="http://www.w3.org/2003/04/emma" version="1.0">
              <emma:interpretation id="{5D9FE280-9B0F-487B-8982-42EFF0E739F0}" emma:medium="tactile" emma:mode="ink">
                <msink:context xmlns:msink="http://schemas.microsoft.com/ink/2010/main" type="inkWord" rotatedBoundingBox="30605,8626 29487,8773 29368,7866 30486,7719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-470 6068 0,'0'-31'47,"0"62"-47,31-31 15</inkml:trace>
          <inkml:trace contextRef="#ctx0" brushRef="#br0" timeOffset="-252.0066">314 5441 0,'0'32'31,"0"-1"-31,-32 32 16,1 31-1,0 0 1,-1 63-16,1-63 0,0 0 16,-1 0-1,1-31-15,31-1 31,31-30-15,-31-32 0,63 0-16,-32 0 15,32 0-15,31 0 16,-31 0-1,31-32-15,-31 32 0,-32 0 0,0 0 32,-31 0-32</inkml:trace>
          <inkml:trace contextRef="#ctx0" brushRef="#br0" timeOffset="152.0065">-502 6382 0,'0'0'62,"0"-31"-62</inkml:trace>
        </inkml:traceGroup>
        <inkml:traceGroup>
          <inkml:annotationXML>
            <emma:emma xmlns:emma="http://www.w3.org/2003/04/emma" version="1.0">
              <emma:interpretation id="{7ECAFA15-B9CA-4248-97B3-676354CC320A}" emma:medium="tactile" emma:mode="ink">
                <msink:context xmlns:msink="http://schemas.microsoft.com/ink/2010/main" type="inkWord" rotatedBoundingBox="28867,8688 25730,9101 25523,7530 28661,7117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564.0189">-1474 5786 0,'0'-31'16,"0"62"-1,0 1 1,0-1-1,32 32-15,-32-1 16,31 1 0,-31 0-16,31 0 0,-31-32 15,0 32-15,0-32 16,-31 0-1,0 1-15,-1-1 16,1 0-16,-32 1 16,0-32-16,32 0 15,-32 0 1,32 0-1</inkml:trace>
          <inkml:trace contextRef="#ctx0" brushRef="#br0" timeOffset="799.0284">-1756 5692 0,'0'32'0,"31"30"31,-31 1-31,63 125 32,-63-125-17,0 0-15,31-1 16,-93-30-16</inkml:trace>
          <inkml:trace contextRef="#ctx0" brushRef="#br0" timeOffset="1381.0617">-1317 4814 0,'0'32'16,"-157"124"0,0-30-16,-31-32 15,0-31-15,94-1 16,0-62-1,31 32-15,-31-32 16,94-32 0</inkml:trace>
          <inkml:trace contextRef="#ctx0" brushRef="#br0" timeOffset="1140.0479">-2132 5943 0,'0'31'16,"0"1"-1,0-1-15,0 32 0,-32 0 16,32-1-1,-31-30-15,0 30 16,-1-30-16,1-32 16,0 31-16,-1-31 15,1 0 1,31 0-16,-94 31 15,62-31 1,1 0-16,-32 0 16,-62 63-1,31-32-15,31 1 16,-31 31 15,63-32-31,-1-31 0</inkml:trace>
          <inkml:trace contextRef="#ctx0" brushRef="#br0" timeOffset="1650.071">-3292 5598 0,'0'0'15,"31"0"1,-31 0-16,31 31 15,-31 32-15,32 31 0,-32 0 16,0 0 0,0 0-16,31-31 15,-31 0 1,-31 0-16</inkml:trace>
          <inkml:trace contextRef="#ctx0" brushRef="#br0" timeOffset="2083.0929">-3418 6288 0,'0'0'31,"0"0"-31,-31 31 15,-1-31-15,1 32 16,0-1-16,-95-31 31,32-31 0,94 31-15,0 0 46,-31 31-62,-32 32 16,0-32-16,1 0 16,-1 32-16,-125 31 46,156-94-30,32 0-16</inkml:trace>
        </inkml:traceGroup>
        <inkml:traceGroup>
          <inkml:annotationXML>
            <emma:emma xmlns:emma="http://www.w3.org/2003/04/emma" version="1.0">
              <emma:interpretation id="{BD7D5757-9262-4B0D-A17F-5B9461D2B313}" emma:medium="tactile" emma:mode="ink">
                <msink:context xmlns:msink="http://schemas.microsoft.com/ink/2010/main" type="inkWord" rotatedBoundingBox="28103,8967 23329,9596 23101,7868 27876,7239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220.1008">-3575 5567 0,'0'31'15,"32"-31"1,-126 63 15,-95 0-31</inkml:trace>
          <inkml:trace contextRef="#ctx0" brushRef="#br0" timeOffset="2369.1093">-4108 5692 0,'32'-31'16,"62"-32"-1,-32 63 1,-30 0-16,62 63 16,-188 0-16</inkml:trace>
          <inkml:trace contextRef="#ctx0" brushRef="#br0" timeOffset="2945.1389">-4484 6225 0,'0'0'47,"0"32"-32,-31-32-15,-32 31 16,0 0-16,-31 1 15,0-1-15,0-31 16,0 31-16,31-31 16,32 0 15,31 0-16,0 0 32,0 0-31,31 32-16,-31-1 15,-31 32 1,-1 31-16,1 31 16,-63-31-16,0 1 15,31-1-15,-31-32 16,-31-30-16,-1-1 15,-31 0-15,-31-31 32,31-31-32,1 0 15,62-1-15,0-30 16,31-32-16,31-32 0,32 1 15,32-32 1,62 31 0,31 1 15,63-63-31</inkml:trace>
          <inkml:trace contextRef="#ctx0" brushRef="#br0" timeOffset="3109.1483">-5362 7072 0,'-31'0'0,"-32"0"16</inkml:trace>
          <inkml:trace contextRef="#ctx0" brushRef="#br0" timeOffset="3224.151">-5770 6602 0,'32'0'31,"-32"0"-15,31 0 0</inkml:trace>
          <inkml:trace contextRef="#ctx0" brushRef="#br0" timeOffset="3908.1756">-2101 4940 0,'-31'0'0,"-1"31"47,-124 63-31,124-94-1,1 63 1</inkml:trace>
        </inkml:traceGroup>
      </inkml:traceGroup>
    </inkml:traceGroup>
    <inkml:traceGroup>
      <inkml:annotationXML>
        <emma:emma xmlns:emma="http://www.w3.org/2003/04/emma" version="1.0">
          <emma:interpretation id="{BBFD1E31-BD33-4502-B0F2-5E39ED217E34}" emma:medium="tactile" emma:mode="ink">
            <msink:context xmlns:msink="http://schemas.microsoft.com/ink/2010/main" type="paragraph" rotatedBoundingBox="31756,6060 19414,6717 19330,5134 31672,44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3D4A16C-C441-4110-A3AD-8BC4E629AB6E}" emma:medium="tactile" emma:mode="ink">
              <msink:context xmlns:msink="http://schemas.microsoft.com/ink/2010/main" type="line" rotatedBoundingBox="31756,6060 19414,6717 19330,5134 31672,4476"/>
            </emma:interpretation>
          </emma:emma>
        </inkml:annotationXML>
        <inkml:traceGroup>
          <inkml:annotationXML>
            <emma:emma xmlns:emma="http://www.w3.org/2003/04/emma" version="1.0">
              <emma:interpretation id="{3C441F08-1E7C-4537-864C-70B77B194494}" emma:medium="tactile" emma:mode="ink">
                <msink:context xmlns:msink="http://schemas.microsoft.com/ink/2010/main" type="inkWord" rotatedBoundingBox="31745,5851 28945,6000 28877,4737 31678,4587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-33354.5479">1725 2745 0,'0'31'47,"0"0"-47,-32 1 15,1-1-15,-63 32 16,31-32 0,32-31-16,0 31 15,-32-31-15,63 0 16,-32 0-1,1-31-15,31 0 16,0 31-16,0 0 16,0 0 15,-31 31-31,-1 0 15,-30 1-15,30-1 16,-93 0 15,94-31-31,-1 0 16,1-31-16,31 31 15,-32-31-15,32 31 16,32-32-16,-32 32 16,-32 0 15,1 32-31,0 30 15,-63 1 1,31 0-16,0 0 16,1-1-16,-1-30 15,0-64-15</inkml:trace>
          <inkml:trace contextRef="#ctx0" brushRef="#br0" timeOffset="-33215.5399">1286 2306 0,'0'0'16,"-32"31"0,-30 32-16</inkml:trace>
          <inkml:trace contextRef="#ctx0" brushRef="#br0" timeOffset="-33055.5308">1035 3497 0,'-63'0'0,"0"31"16,-31 1-16,0-64 15</inkml:trace>
          <inkml:trace contextRef="#ctx0" brushRef="#br0" timeOffset="-32735.5125">345 3027 0,'31'0'141,"-31"0"-126,0 0-15,32 0 16,-32 31 0,-32 0-16,-30 32 15,-32 0-15</inkml:trace>
          <inkml:trace contextRef="#ctx0" brushRef="#br0" timeOffset="-31775.4575">-31 2901 0,'-32'0'0,"32"0"16,-31 0-16,-32 32 15,32-32 1,-32 31-16,1 32 16,30-32-16,-31 0 15,32 1-15,31-1 16,-31-31-16,31 32 15,31-32 1,-31 0 0,63 0-1,-32 0-15,-31 0 16,32 31-16,-32 32 15,-32-1-15,-31 1 16,32 31 0,-63-31-16,31-32 15,-31 32 16,-31-32-31,31-31 0,62 0 16,-30 0 0,30-31-16,32 0 0,0-1 15,0 1-15,94-63 16,-62 31-1</inkml:trace>
        </inkml:traceGroup>
        <inkml:traceGroup>
          <inkml:annotationXML>
            <emma:emma xmlns:emma="http://www.w3.org/2003/04/emma" version="1.0">
              <emma:interpretation id="{7F38C277-A339-416F-A78F-932D8389764F}" emma:medium="tactile" emma:mode="ink">
                <msink:context xmlns:msink="http://schemas.microsoft.com/ink/2010/main" type="inkWord" rotatedBoundingBox="28551,6231 26408,6345 26324,4761 28467,4647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-31527.4434">-1505 3027 0,'31'0'16,"-31"31"-1,0-31 1,0 31-16,0 32 16,-31 0-16,0 31 15,-1-31 1,-31-1-16,1-30 15,30-1-15,-30 0 16</inkml:trace>
          <inkml:trace contextRef="#ctx0" brushRef="#br0" timeOffset="-31317.4313">-1944 2713 0,'0'32'16,"0"-1"-1,0-31-15,0 63 16,0-1-16,-31 1 16,31 31-1,-32 32 1,1-64-16</inkml:trace>
          <inkml:trace contextRef="#ctx0" brushRef="#br0" timeOffset="-30598.3958">-2226 3058 0,'31'0'0,"-31"0"16,31 31-16,-31 1 15,0-1-15,-31 32 16,0 0-16,-1-1 15,1-30-15,0-1 16,-32 0-16,32-31 16,-1-31-16,-31 0 15,32-32 1,31 0-16,-31-31 15,31 31-15,31 1 16,-31 30-16,0 1 16,0 0-1,0 187 32,0-61-47,0-33 16,0 1-16,-31 0 15,31-1 1,0-30-16,-32-1 15,1 0-15,0-31 16,-32 32-16,0-32 16,1 0-1,-1 0-15,31 0 0,1 0 16,0 0-16,62 0 47,-31 0-47,31 31 15,1-31-15,31 32 0,-32-32 16,0 31-1,-31 0-15,32 1 0,-64-32 16,32 62 0,-125 1 15,31 0-31,0-32 0,0 0 15,31 1-15,-31-1 16,31-31-16,0-31 16,32 31-16,-32-63 15,63 0 1,0-31-1,32-62-15</inkml:trace>
          <inkml:trace contextRef="#ctx0" brushRef="#br0" timeOffset="-30395.3842">-2571 2400 0,'0'0'47,"-63"62"-32,0 1 1</inkml:trace>
        </inkml:traceGroup>
        <inkml:traceGroup>
          <inkml:annotationXML>
            <emma:emma xmlns:emma="http://www.w3.org/2003/04/emma" version="1.0">
              <emma:interpretation id="{C2377F6E-E027-4C3F-9FF9-22C0B49471E8}" emma:medium="tactile" emma:mode="ink">
                <msink:context xmlns:msink="http://schemas.microsoft.com/ink/2010/main" type="inkWord" rotatedBoundingBox="25780,6184 23549,6303 23489,5162 25719,5043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-29944.3729">-4421 3309 0,'31'-31'16,"-31"-1"-16,31 1 16,1 0-1,-1 31-15,0 0 16,1 31-1,-32 0-15,0 32 16,-63 31-16,32-31 16,-32-1-16,32 1 15,-32-31-15,0-1 16,0 0-16,1-31 15,30 0-15,-30-31 16,30 0 0</inkml:trace>
          <inkml:trace contextRef="#ctx0" brushRef="#br0" timeOffset="-29601.3622">-4359 2745 0,'0'31'16,"0"0"-1,-31 1-15</inkml:trace>
          <inkml:trace contextRef="#ctx0" brushRef="#br0" timeOffset="-29760.368">-4672 2901 0,'31'0'15,"-31"32"-15,31 62 16,-31-32 0,0 1-16,0 0 0,0 31 15,0-94 1</inkml:trace>
          <inkml:trace contextRef="#ctx0" brushRef="#br0" timeOffset="-29376.3538">-4860 3591 0,'0'-31'16,"0"-1"-16,-32-30 15,32-1 1,-31-94-1,0 63 1,31 0-16,0 31 0,0 1 16,0 30-1,0 32-15</inkml:trace>
          <inkml:trace contextRef="#ctx0" brushRef="#br0" timeOffset="-28784.3238">-5456 3089 0,'31'-31'0,"-31"31"16,0 0-16,32 0 15,-1 0 1,0 0-16,1 31 15,-1 32-15,-31-31 16,0 30-16,0 1 16,-31 0-16,-32-1 15,32-30-15,-32 30 16,31-62-16,1 0 15,0 0 1,-1-31-16,32 0 16,0-32-16,32 0 15,-1 1-15,0 30 16,1 1-16,-32 62 16,0 1-16,0-1 15,-32 63 1,1-31-16,0-1 15,-32-30 1,0-1-16,1 1 0,-1-1 16,32-31-1,-1 0-15,1 0 16,-1-31-16,1 31 15,31-32 1,0 32-16,0 0 31,-31 32-15,31-1-16,-32 0 15,-30 32-15,-32 0 16,31-32-16,0 32 16,0-1-1,1-30-15</inkml:trace>
        </inkml:traceGroup>
        <inkml:traceGroup>
          <inkml:annotationXML>
            <emma:emma xmlns:emma="http://www.w3.org/2003/04/emma" version="1.0">
              <emma:interpretation id="{3764A4E9-A189-4BFF-BF1E-524222EC3E50}" emma:medium="tactile" emma:mode="ink">
                <msink:context xmlns:msink="http://schemas.microsoft.com/ink/2010/main" type="inkWord" rotatedBoundingBox="23448,6403 19409,6618 19333,5196 23372,4981"/>
              </emma:interpretation>
              <emma:one-of disjunction-type="recognition" id="oneOf6">
                <emma:interpretation id="interp6" emma:lang="" emma:confidence="0">
                  <emma:literal>is</emma:literal>
                </emma:interpretation>
                <emma:interpretation id="interp7" emma:lang="" emma:confidence="0">
                  <emma:literal>is.</emma:literal>
                </emma:interpretation>
                <emma:interpretation id="interp8" emma:lang="" emma:confidence="0">
                  <emma:literal>its</emma:literal>
                </emma:interpretation>
                <emma:interpretation id="interp9" emma:lang="" emma:confidence="0">
                  <emma:literal>is,</emma:literal>
                </emma:interpretation>
                <emma:interpretation id="interp10" emma:lang="" emma:confidence="0">
                  <emma:literal>it,</emma:literal>
                </emma:interpretation>
              </emma:one-of>
            </emma:emma>
          </inkml:annotationXML>
          <inkml:trace contextRef="#ctx0" brushRef="#br0" timeOffset="-28020.2891">-6585 3058 0,'0'0'31,"0"0"-31,-31 31 16,-1 1-1,32 31 1,-31-1-16,31 1 0,-32 0 16,32-32-1,-31 63-15,0-63 16,-1-31-1,1 0-15,31 0 16,-31 0-16,-1 0 16,1-31-1,0 31-15,-1 0 16,1 0-16,0 0 15,-1 0-15,-31 31 16,32 1-16,31-1 16,-31 1 15,156-1-16,-93-31 1,-32 0-16,0 0 47,-32 0-47,1 31 15,-1-31-15,-30 32 16,30-1-16,1-31 16,0 31-16,-1 1 15,32-32-15,0 0 16,0 0-1,32 31 1,-1-31-16,0 0 16,1 0-16,-32 0 15,31 0-15,-62 31 16,-1 1-16,-30 30 15,30-30-15,-30 31 16,-1-32 0,0 0-1,0 1 1,1-32-16,-1-32 0,32 1 15,-32-32-15,32 0 16,-1 1-16,32-126 16</inkml:trace>
          <inkml:trace contextRef="#ctx0" brushRef="#br0" timeOffset="-27866.2803">-7275 2713 0,'31'0'0</inkml:trace>
          <inkml:trace contextRef="#ctx0" brushRef="#br0" timeOffset="-27372.2554">-7651 2870 0,'0'0'16,"-32"0"-16,1 31 15,-32 32 1,-62 31-16,-1 0 15,-30 63-15,-1-32 16,0 1 0,32-32-16,-32-31 15,0-1-15,63-30 16,0-1-16,31-31 15,0-31-15,32 31 16,31-63 0,63-125 15,-95 188-16,32 31-15,0 32 16,0-32-16,32 1 16,-32-1-1,-32 0 1,32 32-16,-62-32 15,30 32-15,-62 0 16,32 31-16,-1-31 16,-31-1-16,31-30 15,126-32-15,-157 0 16</inkml:trace>
          <inkml:trace contextRef="#ctx0" brushRef="#br0" timeOffset="-27193.2451">-8968 2870 0,'0'-31'0,"0"31"16,31 0-16,0 0 15,1 31 1,-1-31-16,-62 63 15</inkml:trace>
          <inkml:trace contextRef="#ctx0" brushRef="#br0" timeOffset="-26787.2219">-9752 3497 0,'0'31'31,"0"1"-15,-32 31-1,1-32-15,-32 32 16,32-32-16,-32 0 15,32-31-15,0 0 16,-1 32-16,32-64 16,-31 1-1,31 0-15,31-32 16,-31 32-16,32-1 15,-32 1-15,-32 62 16,1 1 0,-32-1-1,0 32-15,32-32 16,-32 32-1,32-32-15,0 0 16,-1 1-16</inkml:trace>
          <inkml:trace contextRef="#ctx0" brushRef="#br0" timeOffset="-26656.2144">-9909 2933 0,'31'31'16,"-125"0"-1</inkml:trace>
          <inkml:trace contextRef="#ctx0" brushRef="#br0" timeOffset="-26496.2052">-10599 3497 0,'0'-31'0,"0"31"16,0-32-1</inkml:trace>
        </inkml:traceGroup>
      </inkml:traceGroup>
    </inkml:traceGroup>
    <inkml:traceGroup>
      <inkml:annotationXML>
        <emma:emma xmlns:emma="http://www.w3.org/2003/04/emma" version="1.0">
          <emma:interpretation id="{85718B1E-E5C5-430B-B56E-A3DBF8E5C4AC}" emma:medium="tactile" emma:mode="ink">
            <msink:context xmlns:msink="http://schemas.microsoft.com/ink/2010/main" type="paragraph" rotatedBoundingBox="30665,3369 21870,3861 21740,1527 30534,103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86E5D30-9C93-4601-B14B-E447C113997C}" emma:medium="tactile" emma:mode="ink">
              <msink:context xmlns:msink="http://schemas.microsoft.com/ink/2010/main" type="line" rotatedBoundingBox="30665,3369 21870,3861 21740,1527 30534,1035"/>
            </emma:interpretation>
          </emma:emma>
        </inkml:annotationXML>
        <inkml:traceGroup>
          <inkml:annotationXML>
            <emma:emma xmlns:emma="http://www.w3.org/2003/04/emma" version="1.0">
              <emma:interpretation id="{A8811205-C027-402C-84CF-BCB672F772CE}" emma:medium="tactile" emma:mode="ink">
                <msink:context xmlns:msink="http://schemas.microsoft.com/ink/2010/main" type="inkWord" rotatedBoundingBox="30665,3369 25611,3652 25540,2379 30594,2096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-45687.0473">627 16 0,'0'0'0,"0"-31"15,0 31 17,-31 31-17,-32 32-15,32 0 16,-32 0-16,-31-1 15,31 1 1,-31-32-16,32 32 16,30-32-16,-62 32 15</inkml:trace>
          <inkml:trace contextRef="#ctx0" brushRef="#br0" timeOffset="-45334.0272">-63 236 0,'0'0'32,"-31"0"-17,31 0 1,-31 0-1,31 0 1,0-31 0,0 31-16,0 0 15,31-32-15,-31 32 16,31 0-16,-31 0 15,0 0 1,0 32 0,0-1-16,-31 0 15,-32 1-15,1-1 16,-1 32-1</inkml:trace>
          <inkml:trace contextRef="#ctx0" brushRef="#br0" timeOffset="-44831.0023">-345 173 0,'-31'0'0,"-32"32"16,-31 30-1,-31-30-15,-64-1 16,33 32 0,-1-32-16,63 32 0,0-32 15,0 0 1,-32-31 15,126-31-31,0 31 0,0 0 16,0-31-1,0 62 16,0 0-15,0 1-16,-31 31 16,-1 31-16,1 0 15,-63 0 1,0 0-16,-31-31 15,-1-1 1,-93 1 0,125-32-16,-1-31 15,-30 0 1,0-31-16,31 0 15,31-32-15,0 0 16,63-62-16,31-1 16,126-62-16,-125 31 15</inkml:trace>
          <inkml:trace contextRef="#ctx0" brushRef="#br0" timeOffset="-44231.9809">-3951 48 0,'0'31'31,"0"-31"-31,31 63 16,-31 0-1,0-1 1,0 1-1,0 0-15,0 31 16,-31-32-16,31 1 16,-31 0-16,-32 0 15,0-1-15,0 1 16,1-32-16,-1 1 15,0-32 1,32 0-16</inkml:trace>
        </inkml:traceGroup>
        <inkml:traceGroup>
          <inkml:annotationXML>
            <emma:emma xmlns:emma="http://www.w3.org/2003/04/emma" version="1.0">
              <emma:interpretation id="{59A0A3F9-6EBF-46B7-B553-80B6C13CBED4}" emma:medium="tactile" emma:mode="ink">
                <msink:context xmlns:msink="http://schemas.microsoft.com/ink/2010/main" type="inkWord" rotatedBoundingBox="26455,3457 22609,3672 22494,1626 26341,1410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-43998.9726">-4421 16 0,'0'0'15,"0"32"1,0-1-16,0 0 16,0 64-1,0-33-15,0 1 16,31 31-1,-31-31-15,0-1 16,-31 1-16</inkml:trace>
          <inkml:trace contextRef="#ctx0" brushRef="#br0" timeOffset="-43595.9523">-4704 205 0,'0'0'16,"0"31"-1,32 0-15,-64 1 16,32 30-16,0 1 16,-31 0-16,31-1 15,-31 1 1,-1 0-16,-30 0 15,30-32-15,1 0 16,-32-31-16,32 0 16,-32 0-16,32 0 15,-1 0 16,-30 0-31,30 0 0,1 32 16,0-32-16,-32 31 16,32 32-1,-1-32-15,-31 32 16,32-32-16,-32 32 15,32-32-15,-32 1 16,32-32-16,31-63 16</inkml:trace>
          <inkml:trace contextRef="#ctx0" brushRef="#br0" timeOffset="-43401.944">-3637-893 0,'-32'31'15,"-31"1"1,-125 30-16,0 1 16,0 31-16,-31 32 15,-32 62 1</inkml:trace>
          <inkml:trace contextRef="#ctx0" brushRef="#br0" timeOffset="-43204.94">-5676-140 0,'-31'31'31,"62"0"-31,-31 32 0,0 31 16,0 0-1,0 0 1,0 0-16,-31 0 16</inkml:trace>
          <inkml:trace contextRef="#ctx0" brushRef="#br0" timeOffset="-42646.9103">-6083-140 0,'-32'0'47,"32"0"-32,-31 0-15</inkml:trace>
          <inkml:trace contextRef="#ctx0" brushRef="#br0" timeOffset="-42786.9161">-6209 612 0,'-31'32'31,"-1"-32"-31,1 62 16,0-30-16,-32-1 15,32 0 1,-1 1-16,1-1 15,0-31-15,-1 0 16,1-31-16,31 31 16,-31-32-16,31 32 15,0 0 32,0 32-47,-32 30 16,1-30-16,-32 30 15,0 1-15,-31 0 16,0 0-16,0-32 15,0 32-15,0-32 16,63 0-16,-32 1 16,126-32-1,-126-32 1</inkml:trace>
        </inkml:traceGroup>
        <inkml:traceGroup>
          <inkml:annotationXML>
            <emma:emma xmlns:emma="http://www.w3.org/2003/04/emma" version="1.0">
              <emma:interpretation id="{77B7D899-E698-46FD-9C02-5DC8F187914D}" emma:medium="tactile" emma:mode="ink">
                <msink:context xmlns:msink="http://schemas.microsoft.com/ink/2010/main" type="inkWord" rotatedBoundingBox="26143,2803 21825,3045 21740,1527 26058,1285"/>
              </emma:interpretation>
              <emma:one-of disjunction-type="recognition" id="oneOf9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-41894.884">-3920-1018 0,'-376'219'0,"282"-156"16</inkml:trace>
          <inkml:trace contextRef="#ctx0" brushRef="#br0" timeOffset="-42450.8991">-6867 205 0,'31'-32'0,"32"-31"0,-1 32 16,-30 0-1,-1-1-15,1 64 16,-32 30-1,-63-30-15</inkml:trace>
          <inkml:trace contextRef="#ctx0" brushRef="#br0" timeOffset="-40192.7928">-8059 675 0,'0'31'32,"0"-31"-32,-31 0 15,31 32 1,-32-32-1,32 0 1,-31 0 0,31-32-16,0-30 15,31-33 1,32 1-16</inkml:trace>
        </inkml:traceGroup>
        <inkml:traceGroup>
          <inkml:annotationXML>
            <emma:emma xmlns:emma="http://www.w3.org/2003/04/emma" version="1.0">
              <emma:interpretation id="{EE8DF92F-97FD-420A-A224-6B805A31B2AE}" emma:medium="tactile" emma:mode="ink">
                <msink:context xmlns:msink="http://schemas.microsoft.com/ink/2010/main" type="inkWord" rotatedBoundingBox="28700,1940 28629,1944 28621,1789 28691,1785"/>
              </emma:interpretation>
              <emma:one-of disjunction-type="recognition" id="oneOf10">
                <emma:interpretation id="interp14" emma:lang="" emma:confidence="0">
                  <emma:literal>•</emma:literal>
                </emma:interpretation>
                <emma:interpretation id="interp15" emma:lang="" emma:confidence="0">
                  <emma:literal>f</emma:literal>
                </emma:interpretation>
                <emma:interpretation id="interp16" emma:lang="" emma:confidence="0">
                  <emma:literal>S</emma:literal>
                </emma:interpretation>
                <emma:interpretation id="interp17" emma:lang="" emma:confidence="0">
                  <emma:literal>{</emma:literal>
                </emma:interpretation>
                <emma:interpretation id="interp18" emma:lang="" emma:confidence="0">
                  <emma:literal>8</emma:literal>
                </emma:interpretation>
              </emma:one-of>
            </emma:emma>
          </inkml:annotationXML>
          <inkml:trace contextRef="#ctx0" brushRef="#br0" timeOffset="-44670.9954">-1317-517 0,'0'0'0,"0"0"15,31 0 1,-31 0 0,0 63-1,-62 31-15</inkml:trace>
        </inkml:traceGroup>
      </inkml:traceGroup>
    </inkml:traceGroup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5.71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91935A4-55BA-48E4-B1A6-3315CF68F6D7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0,'0'32'15,"31"-1"-15,-31 32 16,0 31-16,0 0 15,0 31-15,32-31 16,-32-31 0,0 0-1,0-1-15,31-30 16,-31 62-1,0-94 1,0 0 15</inkml:trace>
  </inkml:traceGroup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5:31.89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B41CB8F-2AD9-4C8F-90DA-6C791B83E929}" emma:medium="tactile" emma:mode="ink">
          <msink:context xmlns:msink="http://schemas.microsoft.com/ink/2010/main" type="writingRegion" rotatedBoundingBox="31196,18679 18366,19043 18283,16113 31113,15749"/>
        </emma:interpretation>
      </emma:emma>
    </inkml:annotationXML>
    <inkml:traceGroup>
      <inkml:annotationXML>
        <emma:emma xmlns:emma="http://www.w3.org/2003/04/emma" version="1.0">
          <emma:interpretation id="{346B979B-04EE-45E9-AD81-6607EAA66A99}" emma:medium="tactile" emma:mode="ink">
            <msink:context xmlns:msink="http://schemas.microsoft.com/ink/2010/main" type="paragraph" rotatedBoundingBox="31126,18681 18583,19048 18543,17660 31085,1729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795540C-827B-4D50-837B-7411A5FF7C26}" emma:medium="tactile" emma:mode="ink">
              <msink:context xmlns:msink="http://schemas.microsoft.com/ink/2010/main" type="inkBullet" rotatedBoundingBox="30552,18298 29915,18316 29894,17597 30531,17578"/>
            </emma:interpretation>
            <emma:one-of disjunction-type="recognition" id="oneOf0">
              <emma:interpretation id="interp0" emma:lang="" emma:confidence="0">
                <emma:literal>•</emma:literal>
              </emma:interpretation>
            </emma:one-of>
          </emma:emma>
        </inkml:annotationXML>
        <inkml:trace contextRef="#ctx0" brushRef="#br0">376 15382 0,'0'-32'15,"-31"1"1,-32 31-16,32-31 15,-32 31 1,-31 0-16,31 31 16,-31 32-16,94 564 93,126-627-77,-1-31-16,1-1 0,-64 1 15,1 0-15,0-1 16,-32-31 0,-31 1-16,32-1 15,-64 0-15,1 1 16,-1 30-16,-30 1 15,30 0-15,-30 31 16,-1-32 0,0 32-1,32 32-15,62-32 16,-62 0-16</inkml:trace>
      </inkml:traceGroup>
      <inkml:traceGroup>
        <inkml:annotationXML>
          <emma:emma xmlns:emma="http://www.w3.org/2003/04/emma" version="1.0">
            <emma:interpretation id="{78BFD275-9F02-4F16-937C-D7F3C695C0D4}" emma:medium="tactile" emma:mode="ink">
              <msink:context xmlns:msink="http://schemas.microsoft.com/ink/2010/main" type="line" rotatedBoundingBox="31126,18681 18583,19048 18543,17660 31085,17293"/>
            </emma:interpretation>
          </emma:emma>
        </inkml:annotationXML>
        <inkml:traceGroup>
          <inkml:annotationXML>
            <emma:emma xmlns:emma="http://www.w3.org/2003/04/emma" version="1.0">
              <emma:interpretation id="{6EF6CE73-E213-457E-8258-6F75321FAED3}" emma:medium="tactile" emma:mode="ink">
                <msink:context xmlns:msink="http://schemas.microsoft.com/ink/2010/main" type="inkWord" rotatedBoundingBox="31126,18681 30216,18707 30195,17992 31105,17966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501.0265">220 15758 0,'31'0'15,"-31"0"-15,31-31 16,-31 31-16,32 0 15,-32 31 1,31-31-16,-31 31 16,31-31-16,1 32 15,-1-1-15,0 1 16,1-1-16,31-31 15,-32 31-15,0-31 16,-31 32-16</inkml:trace>
          <inkml:trace contextRef="#ctx0" brushRef="#br0" timeOffset="1038.0527">1129 15727 0,'-31'0'16,"-1"-63"-16</inkml:trace>
          <inkml:trace contextRef="#ctx0" brushRef="#br0" timeOffset="881.0482">815 16103 0,'0'-31'16,"0"31"-16,32 0 15,-32-32 1,31 32-1,-31 32-15,0-32 16,0 62 0,0-30-16,-31 30 0,31-30 15,0 31-15,31-1 47,-31-62-47,63-62 0</inkml:trace>
        </inkml:traceGroup>
        <inkml:traceGroup>
          <inkml:annotationXML>
            <emma:emma xmlns:emma="http://www.w3.org/2003/04/emma" version="1.0">
              <emma:interpretation id="{8CCD2576-0760-4C23-B648-DCE19DD117D9}" emma:medium="tactile" emma:mode="ink">
                <msink:context xmlns:msink="http://schemas.microsoft.com/ink/2010/main" type="inkWord" rotatedBoundingBox="27832,18603 25603,18668 25579,17864 27809,17799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3465.1815">-2571 15507 0,'-32'32'16,"64"-1"-16,-64 0 16</inkml:trace>
          <inkml:trace contextRef="#ctx0" brushRef="#br0" timeOffset="3310.1726">-2164 15664 0,'-31'0'47,"0"31"-47,-1 1 15,1-1-15,0-31 16,31 31-16,-32 1 15,1-32 1,0 0-16,31 0 16,-32 0-16,32 0 15,-31-32-15,31 1 16,-32 31-16,32 0 15,0 0 17,-31 31-17,0-31-15,-1 32 16,1-1-16,0-31 15,-1 0-15,1 0 16,31 0-16,-31 0 16,-1-31-16,32 31 15,0-32 1,0 32-16,0-31 15,-31 62 17,31 1-32,-31-1 15,-32 1-15,0 30 16,0-30-16,1 30 15,30-30-15,-30-32 16,30 31 0</inkml:trace>
          <inkml:trace contextRef="#ctx0" brushRef="#br0" timeOffset="3675.1935">-2697 16260 0,'0'0'15,"-62"31"-15,-32-31 16,-1 32-16,33-32 16,-32 0-16</inkml:trace>
          <inkml:trace contextRef="#ctx0" brushRef="#br0" timeOffset="4075.2164">-3355 15852 0,'0'0'47,"0"-31"-16,0 31-15,0 0 15,0 0-31,31 0 15,-31 31-15,0-31 16,0 32-16,-31-1 16,-1 32-1</inkml:trace>
          <inkml:trace contextRef="#ctx0" brushRef="#br0" timeOffset="4456.2382">-3732 15758 0,'0'0'15,"32"-31"1,-32 31-16,31 0 16,1 0-16,-1 31 15,0 0-15,-31 1 16,32-1-16,-32 1 15,0-1 1,-32 0-16,1 1 16,0-32-16,-1 31 15,-31-62-15,1 31 16,30-32-16,-30 1 15,30 0-15,1-1 16,31 1-16,0-1 16,63 1-16,-32 31 15,32 0 1,-32 0-16,0 0 15,-31 0 1,0 31-16,-31 1 16,0 31-16,-32-32 15,0 0-15,-31 1 16,32-1-16,-1-31 15,0 0-15,32 0 16,-32-31-16,32-1 16,-1 1-1,1-32 1,31 32-16,0-1 0,31-30 15,1 30-15</inkml:trace>
        </inkml:traceGroup>
        <inkml:traceGroup>
          <inkml:annotationXML>
            <emma:emma xmlns:emma="http://www.w3.org/2003/04/emma" version="1.0">
              <emma:interpretation id="{4E8BB059-8C56-4F35-AFAF-85197BB8C624}" emma:medium="tactile" emma:mode="ink">
                <msink:context xmlns:msink="http://schemas.microsoft.com/ink/2010/main" type="inkWord" rotatedBoundingBox="25289,18572 24188,18604 24172,18058 25273,18026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4918.2646">-4704 15758 0,'0'-31'0,"0"31"16,-31 0-16,0 0 15,-1 0 1,-30 0-16,-1 31 16,-31 0-16,31 1 15,0-1 1,32-31-16,0 32 15,-1-1-15,32-31 16,0 0 0,32 0-16,-1 0 15,0 0-15,32 0 16,-32 31-16,1-31 15,-32 32-15,-32-1 16,-30 32 0,-1-1-16,0 1 15,1-32-15,-32 1 16,31-1-16,31-31 15,-30 0-15,30 0 16,-30-31-16,30-32 16,1 32-16,0-32 15,-1 0 1,32 1-16,-31-1 15</inkml:trace>
        </inkml:traceGroup>
        <inkml:traceGroup>
          <inkml:annotationXML>
            <emma:emma xmlns:emma="http://www.w3.org/2003/04/emma" version="1.0">
              <emma:interpretation id="{C64319FC-2380-4712-9142-98FFA666D033}" emma:medium="tactile" emma:mode="ink">
                <msink:context xmlns:msink="http://schemas.microsoft.com/ink/2010/main" type="inkWord" rotatedBoundingBox="23444,18818 21387,18878 21360,17936 23416,17875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6145.3326">-6711 15664 0,'0'-31'16,"0"62"31,0-31-47,0 31 15,32 1-15,-32-32 16,31 31-16,1-31 16,-32 31-16,31 1 15,-31-32 1,31 0-16,-31 31 31,-31-31-31,0 32 16,-1-1-16,-31 0 15,1-31-15,-32 32 16,0-32-16,0 31 15,-1-62-15,33 31 16,-1-32-16,32 32 16,-1-94 15,64 63-31,-1-1 0,32 1 15,-1 31-15,-30-31 16,-1 31-16,-31 31 31,-31-31-31,-1 31 16,1 1-16,0-1 15,-32 1-15,63-1 16,-31 0-16,-1 1 16,1-1-16,31-31 15,-31 31-15,31-31 31,-32 0-31,32 32 16,0-32 0,-31 0-16,31 0 15,-31 0-15,-1 31 16,32-31-16,-31 0 15,31-31-15,-32 31 16,1 0 0,0-32-16,31 32 15,-32-31-15,32 62 47,0-31-47,-31 32 16,0-1-16,31 0 15,-32 1-15,1-1 16,-32 0-16,32-31 15,-32 32 1,32-32-16,-32 0 16,63-32-16,-31 32 15,31-31-15,0 0 16,-32 31-16,32-32 15,0 32 1,0 0 0,-31-31-16,31 62 15,-31-31 1,-1 32-16,1-32 15,0 31-15,-1-31 16,1 31 0,0-31-1,-1 0-15,32-31 16,-31 31-16,-1-31 15,1-1-15,31 32 16,0 0 0,-31 0-16,31 0 15,-32 32 1,32 30-16,-31 1 15,31 0-15,0 0 16,0-32-16,0 32 16,31-32-16,1 0 15</inkml:trace>
          <inkml:trace contextRef="#ctx0" brushRef="#br0" timeOffset="6299.3414">-7557 15601 0,'0'32'16,"0"-32"-1,-32 62-15</inkml:trace>
          <inkml:trace contextRef="#ctx0" brushRef="#br0" timeOffset="6456.3481">-7839 16448 0,'-63'0'0,"-31"31"0,62-31 15,-93 0-15</inkml:trace>
        </inkml:traceGroup>
        <inkml:traceGroup>
          <inkml:annotationXML>
            <emma:emma xmlns:emma="http://www.w3.org/2003/04/emma" version="1.0">
              <emma:interpretation id="{9450EB48-6FD3-446E-B2F2-167AE32B4FB3}" emma:medium="tactile" emma:mode="ink">
                <msink:context xmlns:msink="http://schemas.microsoft.com/ink/2010/main" type="inkWord" rotatedBoundingBox="20769,18712 19036,18763 19003,17646 20737,17596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6878.3695">-9219 16072 0,'0'-32'16,"-32"32"-1,1 0-15,0 0 16,-1 32 0,1-1-16,0-31 15,-1 31-15,1-31 16,0 0-16,-1 0 15,32-31-15,0 0 16,-31-1 0,31 1-16,0 0 15,0-1-15,0-30 16,0 30-16,0 1 31,0-1-31,0 1 16,-31 0-16,31-1 15,0 32-15,0 0 31</inkml:trace>
          <inkml:trace contextRef="#ctx0" brushRef="#br0" timeOffset="7042.3789">-9439 16385 0,'0'0'15,"-62"32"-15,30-32 16,1 0-16,-32 0 15,32 0-15</inkml:trace>
          <inkml:trace contextRef="#ctx0" brushRef="#br0" timeOffset="7754.414">-9940 15978 0,'0'0'31,"-32"0"-31,1 0 16,0 0-16,-1 0 16,1 0-1,-1 0-15,32 0 16,-31-32-16,31 1 15,0 0-15,31-1 16,1 1-16,-1-1 16,1 32-16,-1 0 15,-31 0 1,0 32-16,0-1 31,-220 251 16,189-250-47,-32-1 15,32-31-15,31-31 16,-31-1-16,31 1 16,0-32-1,0 32-15,0 0 16,0 31-16,0 31 31,-32 0-31,1 1 16,0-1-16,31 0 15,-32 1-15,1-1 16,-1-31-16,32 31 15,0-31 1,-31-31-16,31 31 16,-31 0-16,31-31 0,-32-1 15,32 1 1,-31 31-16,31-31 15,-31 31-15,-1 0 16,1 0-16,0 31 16,-1 0-1,1 32-15,0-32 16,-1 32-16,32 0 15,0-32 1,63 1-16,-63-1 16</inkml:trace>
          <inkml:trace contextRef="#ctx0" brushRef="#br0" timeOffset="7904.4226">-10129 15350 0,'-31'-31'15,"62"62"1,-93-31-16</inkml:trace>
          <inkml:trace contextRef="#ctx0" brushRef="#br0" timeOffset="8034.43">-10662 15664 0,'0'0'0,"-62"31"16,-1-31-16</inkml:trace>
        </inkml:traceGroup>
        <inkml:traceGroup>
          <inkml:annotationXML>
            <emma:emma xmlns:emma="http://www.w3.org/2003/04/emma" version="1.0">
              <emma:interpretation id="{99AD9237-7D9D-4153-9B6A-543EE26BAD2F}" emma:medium="tactile" emma:mode="ink">
                <msink:context xmlns:msink="http://schemas.microsoft.com/ink/2010/main" type="inkWord" rotatedBoundingBox="18596,18375 18563,18375 18562,18313 18594,18313"/>
              </emma:interpretation>
              <emma:one-of disjunction-type="recognition" id="oneOf6">
                <emma:interpretation id="interp6" emma:lang="" emma:confidence="0">
                  <emma:literal>.</emma:literal>
                </emma:interpretation>
                <emma:interpretation id="interp7" emma:lang="" emma:confidence="0">
                  <emma:literal>•</emma:literal>
                </emma:interpretation>
                <emma:interpretation id="interp8" emma:lang="" emma:confidence="0">
                  <emma:literal>l</emma:literal>
                </emma:interpretation>
                <emma:interpretation id="interp9" emma:lang="" emma:confidence="0">
                  <emma:literal>J</emma:literal>
                </emma:interpretation>
                <emma:interpretation id="interp10" emma:lang="" emma:confidence="0">
                  <emma:literal>v</emma:literal>
                </emma:interpretation>
              </emma:one-of>
            </emma:emma>
          </inkml:annotationXML>
          <inkml:trace contextRef="#ctx0" brushRef="#br0" timeOffset="8212.4374">-11414 16072 0,'0'0'0,"31"-32"0,-31 1 16</inkml:trace>
        </inkml:traceGroup>
      </inkml:traceGroup>
    </inkml:traceGroup>
    <inkml:traceGroup>
      <inkml:annotationXML>
        <emma:emma xmlns:emma="http://www.w3.org/2003/04/emma" version="1.0">
          <emma:interpretation id="{29F9594D-FB39-4BCA-A4F7-321F7CA8CA39}" emma:medium="tactile" emma:mode="ink">
            <msink:context xmlns:msink="http://schemas.microsoft.com/ink/2010/main" type="paragraph" rotatedBoundingBox="31154,17211 18325,17575 18283,16113 31113,157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2B425B1-876C-4A71-8F5E-E5B4D6422C5B}" emma:medium="tactile" emma:mode="ink">
              <msink:context xmlns:msink="http://schemas.microsoft.com/ink/2010/main" type="line" rotatedBoundingBox="31154,17211 18325,17575 18283,16113 31113,15749"/>
            </emma:interpretation>
          </emma:emma>
        </inkml:annotationXML>
        <inkml:traceGroup>
          <inkml:annotationXML>
            <emma:emma xmlns:emma="http://www.w3.org/2003/04/emma" version="1.0">
              <emma:interpretation id="{FB6BE5FC-9844-43D1-AE46-B66753C07BA7}" emma:medium="tactile" emma:mode="ink">
                <msink:context xmlns:msink="http://schemas.microsoft.com/ink/2010/main" type="inkWord" rotatedBoundingBox="31153,17170 29847,17207 29808,15820 31114,15783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-8190.4545">439 13688 0,'0'0'16,"0"-31"-1,-31 0 1,31 31-16,-32-32 16,-30 32-16,30-31 15,-30 31-15,-1 31 16,-31 1-1,31-1-15,0 32 16,1 31-16,30-31 16,32-1-16,0-30 15,32-1-15,30-31 16,1 0-1,31 0-15,0-31 16,0-1-16,-31 1 16,-32 0-16,1-32 15,-32 0-15,0 0 16,0 1-16,0 30 15,0-30-15,0 62 16,0-32 0,0 64 30,0 30-30,0 1-16,-32 31 16,-30 0-16,-1 0 15,32 32-15,-32-32 16,0 31-1,32 1-15,-1-32 16,1 63 0,31-126-16,31 0 15,-31 1-15,0-32 16,0-32-1,32 1-15,-1 0 16,-31-32-16,0 0 16,32 0-1,-32 32-15,0 0 16,0 31-16,0 0 31,94 0 0,-32 31-15,-30-31-16,30 0 0,-30 0 15,-32-31 1,157 31 15,-220-32-31</inkml:trace>
          <inkml:trace contextRef="#ctx0" brushRef="#br0" timeOffset="-7913.4386">659 14567 0,'31'0'15,"-31"0"1,0 0-1,31 31-15,-62-31 16,31 63-16,0-32 16,0 0-1,0 32-15,-31-32 16,31 1-16,31-1 15,-62-31-15</inkml:trace>
          <inkml:trace contextRef="#ctx0" brushRef="#br0" timeOffset="-7715.4274">909 14284 0,'-31'0'15,"31"0"1,-31 32-16,344-32 15,-532 31-15</inkml:trace>
        </inkml:traceGroup>
        <inkml:traceGroup>
          <inkml:annotationXML>
            <emma:emma xmlns:emma="http://www.w3.org/2003/04/emma" version="1.0">
              <emma:interpretation id="{070263AE-C359-455C-83BA-3A4DEBDCE051}" emma:medium="tactile" emma:mode="ink">
                <msink:context xmlns:msink="http://schemas.microsoft.com/ink/2010/main" type="inkWord" rotatedBoundingBox="29342,16806 29274,16808 29266,16527 29334,16525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-7352.4065">-690 14504 0,'0'-32'31,"0"-30"-15</inkml:trace>
          <inkml:trace contextRef="#ctx0" brushRef="#br0" timeOffset="-7459.4127">-658 14253 0,'0'-31'31</inkml:trace>
        </inkml:traceGroup>
        <inkml:traceGroup>
          <inkml:annotationXML>
            <emma:emma xmlns:emma="http://www.w3.org/2003/04/emma" version="1.0">
              <emma:interpretation id="{D31A61E6-F441-494F-BAFB-0F40EF628544}" emma:medium="tactile" emma:mode="ink">
                <msink:context xmlns:msink="http://schemas.microsoft.com/ink/2010/main" type="inkWord" rotatedBoundingBox="28578,16915 26188,16983 26166,16221 28556,16153"/>
              </emma:interpretation>
              <emma:one-of disjunction-type="recognition" id="oneOf9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-7065.3901">-1599 14316 0,'-32'0'15,"32"0"1,-31 0-16,0 31 16,31 0-16,0 1 15,0-1 1,0 0-16,31-31 15,0 0-15,32 0 16,-31-31-16,30-32 16,-30 32-16,-32 0 15,31-1-15,-31 1 16,0 0-16,-31-1 15,-1 32-15,-30 32 16,-33-1 0</inkml:trace>
          <inkml:trace contextRef="#ctx0" brushRef="#br0" timeOffset="-6517.3588">-2195 14347 0,'0'-31'0,"0"31"15,31-32-15,1 1 16,-1 0-1,-31 31 1,31-32-16,1 32 16,-1 0-16,1 0 15,-1 32-15,0-1 16,-31-31-16,32 31 15,-1 1-15,-31-1 16,0-31-16,0 31 16,0 1-16,-31-32 15,-1 31 1,-30-31-16,30 31 15,-31 1-15,-31-32 16,32 31-16,-1-31 16,32 0-16,-32 0 15,32 0-15,-1-31 16,1 31-16,31-32 15,0 1 1,0 31-16,0-31 16,31 31-16,-31-32 15,0 64 16,-31-32-31,-1 31 16,1 0 0,0 1-16,-32-32 15,32 31 1,-32-31-16,32 0 15,-32 0-15,32 0 16,62-31-16,-62-32 16</inkml:trace>
          <inkml:trace contextRef="#ctx0" brushRef="#br0" timeOffset="-6345.3489">-2352 13877 0,'0'0'31,"-31"0"-15,0 31-16</inkml:trace>
          <inkml:trace contextRef="#ctx0" brushRef="#br0" timeOffset="-6054.3323">-2665 14065 0,'-32'0'15,"1"-32"1,-32 64-16,1-32 15,30 0-15,-31 31 16</inkml:trace>
          <inkml:trace contextRef="#ctx0" brushRef="#br0" timeOffset="-5527.3021">-3073 14504 0,'0'-32'16,"0"32"0,31-31-16,32 0 15,-32-1-15,32 32 16,-31-31-16,-1 62 15,-31-31-15,0 63 16,-31-32-16,-1 32 16,-31-31-16,1-1 15,-1 0-15,0 1 63,-125-158-48,220 95-15,-32-1 16,-32 32-1,1 32 1,-1-1 0,1 1-1,-220 30 32,220-93-47,-1 31 0,1-31 16,0-1-16,31-31 15,0 32-15,31-32 16,32 32-1,-32-32-15</inkml:trace>
        </inkml:traceGroup>
        <inkml:traceGroup>
          <inkml:annotationXML>
            <emma:emma xmlns:emma="http://www.w3.org/2003/04/emma" version="1.0">
              <emma:interpretation id="{177B883B-A418-4659-B5C3-035E6D704CD1}" emma:medium="tactile" emma:mode="ink">
                <msink:context xmlns:msink="http://schemas.microsoft.com/ink/2010/main" type="inkWord" rotatedBoundingBox="25858,17283 23657,17346 23619,15994 25820,15931"/>
              </emma:interpretation>
              <emma:one-of disjunction-type="recognition" id="oneOf10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0" timeOffset="-4902.2664">-4139 14284 0,'0'0'31,"-32"0"-16,-187 94 32,188-62-47,-32-32 16,32 31-16,-1-31 15,1 0 1,-1 0-16,32 0 62,-31 31-46,0 1-16,-1-1 16,-30 32-16,-1 0 15,32 31 1,-63-32-16,62 1 15,-31 0-15,63-32 16,-31 1-16,31-32 16,31 0-1,1-63 1,-1 0-16,1 0 15,-1 1-15,0-32 16,-31 0-16,-31 31 47,0 63-47,-1 31 15,-31-31-15,32 32 16,31-32 0,-31 0-16,31-32 15,0 1-15,0-32 16,31 0-16,32-31 15,-32 0-15</inkml:trace>
          <inkml:trace contextRef="#ctx0" brushRef="#br0" timeOffset="-4753.2579">-4641 13657 0,'-31'0'31</inkml:trace>
          <inkml:trace contextRef="#ctx0" brushRef="#br0" timeOffset="-4301.232">-5299 13971 0,'0'0'0,"-32"-32"16,1 32-16,0 32 15,-1-32 1,1 31-16,-32 0 15,0 1-15,32-1 16,0 0-16,-1 1 16,1-1-16,31-31 15,31 0 16,1 0-31,30 0 16,-30 0-16,30 0 31,-62 0-31,0 32 0,-31-1 16,0 32-16,-1-1 15,-30 1-15,-1-32 16,-125 64 0,94-64-1,-32-31 1,32 0-16,31 0 15,32 0-15,0-31 16,31-32-16,0 31 16,31-62-16,-31 32 15,31-1-15,-31 0 16</inkml:trace>
        </inkml:traceGroup>
        <inkml:traceGroup>
          <inkml:annotationXML>
            <emma:emma xmlns:emma="http://www.w3.org/2003/04/emma" version="1.0">
              <emma:interpretation id="{665885C1-0A43-47E9-9423-A64D6322CD7C}" emma:medium="tactile" emma:mode="ink">
                <msink:context xmlns:msink="http://schemas.microsoft.com/ink/2010/main" type="inkWord" rotatedBoundingBox="23112,17440 18325,17575 18283,16113 23071,15977"/>
              </emma:interpretation>
              <emma:one-of disjunction-type="recognition" id="oneOf11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0" timeOffset="-2989.1592">-7118 13720 0,'31'31'46,"-31"-31"-30,32 32-16,-32-32 16,0 31-16,31 0 15,0-31-15,1 32 16,-32-32-1,31 31-15,-31-31 16,31 31 0,-31 32-1,0-63-15,-31 31 16,0 1-16,-32-1 15,-31 0-15,31 1 16,-31-1 0,31 1-16,-31-1 15,32-31-15,-33 0 16,33 0-16,30 0 15,-30-31-15,62-1 16,0 1-16,0-1 16,0-30-16,31 30 15,0 1 1,1 31-16,-32 0 15,31 0 1,-31 0 0,31 0-16,-31 0 15,32 0-15,-32 31 16,0-31-1,0 32-15,0-1 16,0 0-16,-32 1 16,32-1-16,-31 1 15,0-1-15,-1 0 16,-30-31-16,30 32 15,1-32-15,31 0 16,-31 0 0,-32 0-16,32 0 15,-1 0-15,1 0 16,-1 0-16,1 0 15,0 0-15,-1 31 16,1-31-16,0 31 16,31 1-16,0-1 15,0 0-15,0 1 16,31-32-1,-31 0-15,31 0 16,-31 0 0,0-32-16,-31 32 15,31-31-15,-31 31 16,-32 0-16,32 0 15,-32 31-15,0 1 32,0-32-32,32 31 0,-32-31 15,32 32-15,31-32 16,-31-32-16,31 32 15,0-31-15,-32-1 16,32 1-16,0 31 16,0-31-16,-31 62 31,31-31-16,-31 31-15,-1 1 16,1-1-16,-1 1 16,1-1-16,31-31 15,-31 31-15,31-31 16,-32 0-16,1 0 15,31-31-15,-31 31 16,31-31 0,-32-1-16,-30 32 15,30 0 1,-30-31-16,-1 31 15,31 31-15,-30-31 16,-95 157 15,126-94-31,31-32 0,0 32 16,31-1-1,-31 1 1,63 31-16,-32-62 16,32-1-16</inkml:trace>
          <inkml:trace contextRef="#ctx0" brushRef="#br0" timeOffset="-2656.1452">-8372 15006 0,'-63'31'15,"-31"0"-15,0 1 16,-32 30 0,-31-30-16</inkml:trace>
          <inkml:trace contextRef="#ctx0" brushRef="#br0" timeOffset="-2842.1553">-8467 13939 0,'0'32'0,"-62"-32"16,62 62 0</inkml:trace>
          <inkml:trace contextRef="#ctx0" brushRef="#br0" timeOffset="-2369.1288">-9721 14567 0,'-31'0'0,"31"0"16,-63 31 0,32-31-16,-32 31 15,0 1 1,32-32-1,0 31-15,-1-31 0,1-31 16,-1 31-16,32-32 16,-31-30-16,31 30 15,0-31-15,31 1 16,-31 30-16,-31 1 15,31 0 1,-31 31-16,-1 0 31,1 31-31</inkml:trace>
          <inkml:trace contextRef="#ctx0" brushRef="#br0" timeOffset="-2140.1157">-9940 14911 0,'-32'0'0,"1"32"16,-32-1 0,32-31-16,31 32 15,-126-32-15</inkml:trace>
          <inkml:trace contextRef="#ctx0" brushRef="#br0" timeOffset="-1497.0789">-10473 14629 0,'0'0'31,"-32"0"-15,1 0-16,-1 0 15,32 0-15,-31 0 16,0 0-16,31 0 15,-32-31-15,32 31 16,0-31-16,0-1 16,0 1-1,32-1-15,-1 1 16,-31 31-16,31 0 15,-31 31-15,0 1 16,0 31 0,0-32-16,0 0 15,-31 1 1,0 30-16,-1-62 15,1 32-15,-94-32 47,62-157 0,63 188-31,-31 1-16,-1-1 15,32 0-15,-31 1 16,-1-1-16,1-31 15,0 31-15,-1-31 16,1 32-16,0-32 16,-1-32-16,1 32 15,0-31 1,-1 31-16,1-31 15,-32-1-15,32 32 16,-1-31 0,1 31-16,0-31 15,-1 31-15,1 0 16,31 0-16,-31 31 15,-1 0 1,32 1-16,0-1 16,-31 32-16,62-32 15,-31 0-15,32 1 16</inkml:trace>
          <inkml:trace contextRef="#ctx0" brushRef="#br0" timeOffset="-1336.0697">-10693 13783 0,'0'0'16,"-31"0"-16,-1 0 15,-30 31-15,-32 32 16</inkml:trace>
          <inkml:trace contextRef="#ctx0" brushRef="#br0" timeOffset="-1183.0609">-11226 13971 0,'-31'0'15,"-1"31"1,-31-31-16,1 0 16,-1 31-16,32-31 15,31 32 1</inkml:trace>
        </inkml:traceGroup>
      </inkml:traceGroup>
    </inkml:traceGroup>
  </inkml:traceGroup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7:19.81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FA32076C-51FD-4900-BBFE-107B10F8B087}" emma:medium="tactile" emma:mode="ink">
          <msink:context xmlns:msink="http://schemas.microsoft.com/ink/2010/main" type="writingRegion" rotatedBoundingBox="2241,16970 12832,16120 12988,18072 2398,18922"/>
        </emma:interpretation>
      </emma:emma>
    </inkml:annotationXML>
    <inkml:traceGroup>
      <inkml:annotationXML>
        <emma:emma xmlns:emma="http://www.w3.org/2003/04/emma" version="1.0">
          <emma:interpretation id="{9BBBB7CB-205A-485C-AB4C-C55550B5FDC3}" emma:medium="tactile" emma:mode="ink">
            <msink:context xmlns:msink="http://schemas.microsoft.com/ink/2010/main" type="paragraph" rotatedBoundingBox="2241,16970 12832,16120 12988,18072 2398,189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0AC08A5-A569-4ACE-B5D9-FECCF79E4989}" emma:medium="tactile" emma:mode="ink">
              <msink:context xmlns:msink="http://schemas.microsoft.com/ink/2010/main" type="line" rotatedBoundingBox="2241,16970 12832,16120 12988,18072 2398,18922"/>
            </emma:interpretation>
          </emma:emma>
        </inkml:annotationXML>
        <inkml:traceGroup>
          <inkml:annotationXML>
            <emma:emma xmlns:emma="http://www.w3.org/2003/04/emma" version="1.0">
              <emma:interpretation id="{18F34B8B-A8E3-49A4-98E4-E30E90178629}" emma:medium="tactile" emma:mode="ink">
                <msink:context xmlns:msink="http://schemas.microsoft.com/ink/2010/main" type="inkWord" rotatedBoundingBox="2279,17438 4054,17295 4116,18071 2341,1821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1806 533 0,'-32'31'15,"1"-31"-15,0 0 31,-1 32-31,1-32 0,0 0 16,31 0-16,-32-32 16,95-30 15</inkml:trace>
          <inkml:trace contextRef="#ctx0" brushRef="#br0" timeOffset="186.0107">1774 219 0,'-94'32'0,"63"-32"16,-32 31 31,63-31-47,0-31 0</inkml:trace>
          <inkml:trace contextRef="#ctx0" brushRef="#br0" timeOffset="-396.017">81 63 0,'0'-32'0,"0"32"15,-31-31 1,31 31-16,0 0 16,-32 0 15,1 63-31,31-1 15,376 566 63,-313-660-62,0 1-16,-1-63 16,-30 31-1,-1-31 1,-31 31-16,0 1 0,0-1 15,0 0-15,-31 0 32,62 63 46,-31 0-63,31 0-15,1-31 16,-32 31-1,31-31-15,1-1 16,-1 32-16,-31 0 16,94-31-1,-125 31-15</inkml:trace>
        </inkml:traceGroup>
        <inkml:traceGroup>
          <inkml:annotationXML>
            <emma:emma xmlns:emma="http://www.w3.org/2003/04/emma" version="1.0">
              <emma:interpretation id="{CD9ECEB1-E4E5-4159-8FF4-3E30D5AEDC9C}" emma:medium="tactile" emma:mode="ink">
                <msink:context xmlns:msink="http://schemas.microsoft.com/ink/2010/main" type="inkWord" rotatedBoundingBox="4958,16966 7231,16783 7350,18276 5078,18459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492.077">3969-125 0,'-31'0'0,"0"0"15,-63 31 16,62 220 32,95-220-63,0-62 0,156-157 47,-187 94-32,-32 62-15,0 1 0,0-1 16,0 64 31,0-1-47,31 32 15,-31 0-15,0 31 16,31 31-1,1-31-15,-1 32 16,-31-32-16,0-32 16,0 1-1,0 31-15,-31-31 16,-1 0-16,-30-32 15,-283 32 17,313-126-17</inkml:trace>
          <inkml:trace contextRef="#ctx0" brushRef="#br0" timeOffset="2011.1028">4628-627 0,'0'31'16,"0"1"0,0 30-1,0 32-15,-31 32 16,31-1-1,31 408 32,-31-533-47,31 0 31,1-125 1,-1 31-32,0 0 15,63-32 16,-62 126-31,-1 0 0,1 188 47,-32-94-31,0-62-16,31-1 15,-31 1-15,0-32 16,31 31 0,-31-94-1</inkml:trace>
          <inkml:trace contextRef="#ctx0" brushRef="#br0" timeOffset="1035.0509">2684-125 0,'31'0'15,"-31"31"-15,0 32 16,31-32 0,-31 63-16,0 0 15,0-63 1,0 32-16,0-31 15,0-32-15,0-32 32,0 1-17,0-32-15,95-156 31,-64 156-15,0 32-16,1-1 16,-1 32-16,0 32 15,1 156 16,-1-126-31,-31 1 16,0-32-16,0 1 16,0-1 15,31-62-16,-31-32-15,32 32 16,187-251 15,-187 250-31,-1 1 16,-31 62-16,31-31 15,-31 63 1,0-32-16,0 95 16,0-64 15,63 64 16,-32-95-32,220-219-15</inkml:trace>
        </inkml:traceGroup>
        <inkml:traceGroup>
          <inkml:annotationXML>
            <emma:emma xmlns:emma="http://www.w3.org/2003/04/emma" version="1.0">
              <emma:interpretation id="{454F415B-E9A4-4A92-9204-88B36A547825}" emma:medium="tactile" emma:mode="ink">
                <msink:context xmlns:msink="http://schemas.microsoft.com/ink/2010/main" type="inkWord" rotatedBoundingBox="7995,17267 8531,17224 8579,17818 8043,1786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907.1239">6259 157 0,'-32'0'16,"-31"31"-1,1-31-15,-1 0 32,-188 31-1,188-31-16,63-31-15</inkml:trace>
          <inkml:trace contextRef="#ctx0" brushRef="#br0" timeOffset="3569.1617">5945-188 0,'0'596'0,"0"-596"16,0 0-16,31 0 172</inkml:trace>
        </inkml:traceGroup>
        <inkml:traceGroup>
          <inkml:annotationXML>
            <emma:emma xmlns:emma="http://www.w3.org/2003/04/emma" version="1.0">
              <emma:interpretation id="{838409C3-472B-40DC-A7EA-088E957515A1}" emma:medium="tactile" emma:mode="ink">
                <msink:context xmlns:msink="http://schemas.microsoft.com/ink/2010/main" type="inkWord" rotatedBoundingBox="9683,16734 12322,16522 12450,18115 9811,18327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4587.2172">7701 470 0,'31'0'0,"-31"0"0,32-31 16,-1 31-1,63-31 1,-62 31-1,-32 31-15,31-31 16,-31 31-16,31 1 16,-31-1-16,0-31 15,-31 31 1,-32 63 15,63-62-15,0 62-1,32-31 16,-1-63-31,32 0 16,-1 0 0,95-32-16,-94 1 15</inkml:trace>
          <inkml:trace contextRef="#ctx0" brushRef="#br0" timeOffset="4949.2379">8830-815 0,'0'0'0,"-31"31"15,62 0-15,-62 63 31,-1 283 1,32-283-32,0-31 0,32 156 46,-1-219-30</inkml:trace>
          <inkml:trace contextRef="#ctx0" brushRef="#br0" timeOffset="4171.1962">8140 31 0,'-502'126'0,"440"-126"0,-1 0 0,32 0 16,-1 0-1,32 0 1</inkml:trace>
          <inkml:trace contextRef="#ctx0" brushRef="#br0" timeOffset="3973.1849">7638-721 0,'0'31'0,"0"32"15,32 156 16,-32-156-15,0 0-16,0-32 16,0 32-16,0-32 15,0 1-15,0-1 16,0 0-16,31-31 15,-31 0-15</inkml:trace>
          <inkml:trace contextRef="#ctx0" brushRef="#br0" timeOffset="5734.2828">9206-502 0,'0'0'15,"-31"32"-15,-32-32 16,32 31-1,-32 0 1,32 1-16,-32-1 16,32-31-16,-32 63 31,32-63-16,62 0 32,32 31-47,-32 0 16,0-31-16,1 32 15,-1 31-15,0-32 16,-31 0 0,32 1-16,-1-1 15,1-31 172,-1 31-187,282-376 32</inkml:trace>
          <inkml:trace contextRef="#ctx0" brushRef="#br0" timeOffset="5952.2953">9677-376 0,'0'407'0,"0"-375"0,-32-1 15,64-62 17,-1-1-17,0-30-15,1 30 16,-1-30-16,0-33 31,32 33-31,-32-1 0,-31 0 16,32 63-16,-32-31 15,0 31 16,-32 31-31,1 1 16,31-1-16,-31 0 16,-1 1-1,32-1-15,-31 0 16,188 189 93,-126-220-93,1-94-16,30 63 0</inkml:trace>
        </inkml:traceGroup>
        <inkml:traceGroup>
          <inkml:annotationXML>
            <emma:emma xmlns:emma="http://www.w3.org/2003/04/emma" version="1.0">
              <emma:interpretation id="{C3E06C38-372C-46DC-BE56-48B88A864676}" emma:medium="tactile" emma:mode="ink">
                <msink:context xmlns:msink="http://schemas.microsoft.com/ink/2010/main" type="inkWord" rotatedBoundingBox="12413,16154 12832,16120 12860,16473 12441,16507"/>
              </emma:interpretation>
              <emma:one-of disjunction-type="recognition" id="oneOf4">
                <emma:interpretation id="interp4" emma:lang="" emma:confidence="1">
                  <emma:literal>2</emma:literal>
                </emma:interpretation>
                <emma:interpretation id="interp5" emma:lang="" emma:confidence="0">
                  <emma:literal>z</emma:literal>
                </emma:interpretation>
                <emma:interpretation id="interp6" emma:lang="" emma:confidence="0">
                  <emma:literal>Z</emma:literal>
                </emma:interpretation>
                <emma:interpretation id="interp7" emma:lang="" emma:confidence="0">
                  <emma:literal>&gt;</emma:literal>
                </emma:interpretation>
                <emma:interpretation id="interp8" emma:lang="" emma:confidence="0">
                  <emma:literal>7</emma:literal>
                </emma:interpretation>
              </emma:one-of>
            </emma:emma>
          </inkml:annotationXML>
          <inkml:trace contextRef="#ctx0" brushRef="#br0" timeOffset="6849.3466">10116-1223 0,'0'-31'32,"62"-1"30,32 32-62,-62 32 0,-1-32 16,0 0-16,1 31 15,-1-31-15,-31 0 16,32 31-1,-32-31-15,0 32 16,-32-1-16,1-31 16,-1 31-16,1 1 15,0-1 1,31 0-16,-32-31 15,32 32-15,0-32 16,0 31-16,0-31 16,0 0-1,32 0-15,156-31 31,-125-1-31</inkml:trace>
        </inkml:traceGroup>
      </inkml:traceGroup>
    </inkml:traceGroup>
  </inkml:traceGroup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6:22.25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BEA4960-2C8A-4AFE-8A14-E69A6C494959}" emma:medium="tactile" emma:mode="ink">
          <msink:context xmlns:msink="http://schemas.microsoft.com/ink/2010/main" type="writingRegion" rotatedBoundingBox="3312,3574 10453,693 11133,2376 3992,5258"/>
        </emma:interpretation>
      </emma:emma>
    </inkml:annotationXML>
    <inkml:traceGroup>
      <inkml:annotationXML>
        <emma:emma xmlns:emma="http://www.w3.org/2003/04/emma" version="1.0">
          <emma:interpretation id="{74520808-CAA4-4AEE-A575-17AFC376C14C}" emma:medium="tactile" emma:mode="ink">
            <msink:context xmlns:msink="http://schemas.microsoft.com/ink/2010/main" type="paragraph" rotatedBoundingBox="3312,3574 10453,693 11133,2376 3992,525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1D5A8FD-A819-4BAA-B0D6-2A964B66DC46}" emma:medium="tactile" emma:mode="ink">
              <msink:context xmlns:msink="http://schemas.microsoft.com/ink/2010/main" type="line" rotatedBoundingBox="3312,3574 10453,693 11133,2376 3992,5258"/>
            </emma:interpretation>
          </emma:emma>
        </inkml:annotationXML>
        <inkml:traceGroup>
          <inkml:annotationXML>
            <emma:emma xmlns:emma="http://www.w3.org/2003/04/emma" version="1.0">
              <emma:interpretation id="{1FA19DD2-BE26-4369-88E5-C13253C57572}" emma:medium="tactile" emma:mode="ink">
                <msink:context xmlns:msink="http://schemas.microsoft.com/ink/2010/main" type="inkWord" rotatedBoundingBox="3312,3574 6919,2119 7598,3803 3992,5258">
                  <msink:destinationLink direction="with" ref="{1FDEB933-12CB-4D1C-83E9-BAF6A24DD2BD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31 1318 0,'-31'31'16,"31"0"-16,-32 1 15,1 30-15,31-30 16,-31 30-16,31-30 15,-32-1 1,32-31-16,-31 0 16</inkml:trace>
          <inkml:trace contextRef="#ctx0" brushRef="#br0" timeOffset="183.0104">-94 847 0,'0'32'0,"0"-32"16,-32 31-16,-30 32 31,30-32-31,32-31 15,-31 31-15,31-31 16,-32 0 0</inkml:trace>
          <inkml:trace contextRef="#ctx0" brushRef="#br0" timeOffset="390.0161">-63 220 0,'-31'0'0,"-1"31"0,1 1 15,-63 62 17,31-63-17,32 0-15,-1 1 0,32-32 16,-31-63-16</inkml:trace>
          <inkml:trace contextRef="#ctx0" brushRef="#br0" timeOffset="-438.0128">0 0 0,'0'32'31,"0"-1"-31,0 32 16,0 376 30,0-282-46,0-32 16,0 63 0,62 95 15,-62-221-31,32 32 15,-32 0-15,0-31 16,31 0-16,-31-32 16,0 1-16,0-1 15,0 0-15,0 1 31,0-1-31,63-31 94,-95 0-78</inkml:trace>
          <inkml:trace contextRef="#ctx0" brushRef="#br0" timeOffset="1952.0848">-63 377 0,'0'0'31,"31"0"0,1-32-15,30 64-16,32-32 15,-31 0-15,63 0 16,250 0 15,-282 0-15,0-32-16,0 32 0,94-31 78,-188 219 78,63-219-110,-32-1-46,32 1 0,31-63 32,126-94-1,-189 157-16,32 93 1,-63-30 0,0-1-1,31 32-15,-31-32 16,31 0-16,1 1 15,-32-1-15,31 0 16,-31-31-16,31 32 16,-31-64-1,32 32-15,-1-31 16,32-126 15,0 126-31,-32 0 16,0-1-16,1 32 15,-32 32-15,31-32 16,0 125 31,1-94-47,-32 1 0,31-32 15,1 31 1,-1-62-1,0 31 1,63-63 0,-31 32-1,94-1 16,-32 64 1,-93-32-32,62 31 31,-32-31-31,1 0 15,0 0-15,0-31 16,-1 31-16,1 0 16,0-32-16,-1 32 15,-62 0-15,-94 0 31</inkml:trace>
        </inkml:traceGroup>
        <inkml:traceGroup>
          <inkml:annotationXML>
            <emma:emma xmlns:emma="http://www.w3.org/2003/04/emma" version="1.0">
              <emma:interpretation id="{DD86A97D-7CAC-48EE-A7C8-7C9B892A4E2A}" emma:medium="tactile" emma:mode="ink">
                <msink:context xmlns:msink="http://schemas.microsoft.com/ink/2010/main" type="inkWord" rotatedBoundingBox="8156,1868 10539,906 10979,1994 8595,2956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0457.8933">4421-1536 0,'0'31'0,"0"1"15,0 62 1,0 0-16,0 31 15,0 32-15,0-63 16,0 0-16,31 0 16,-31-62-16,32 30 15,-1-30-15,-31-1 16,0 0-1,0 1-15,63-32 16,-94 0-16</inkml:trace>
          <inkml:trace contextRef="#ctx0" brushRef="#br0" timeOffset="20736.9037">4421-878 0,'31'0'16,"-31"-31"0,63 31-16,0 0 0,31 0 15,31 0 1,1-31-16,31-1 15,-1 1-15,1 0 32,0-32-32,-32 32 0,1 31 15,-1-32 1,-93 32-16,-64 0 31</inkml:trace>
          <inkml:trace contextRef="#ctx0" brushRef="#br0" timeOffset="20926.9118">5770-1160 0,'94'-94'16,"-63"94"-16,0-31 16,32 62-16,-32 126 46,-31-94-46,-31-32 16,31 32-16,-31-32 16,-1 0-1,1-62-15</inkml:trace>
          <inkml:trace contextRef="#ctx0" brushRef="#br0" timeOffset="22058.9754">6209-1850 0,'31'0'0,"-31"-31"15,31 31 16,63 188 1,-94-125-32,-31 0 15,31-32-15,0 0 16,-31 1-1,31-32-15,0 0 32,31-63-17,0 32 1,32-32-16,0 0 15,-1-31 1,1 31-16,0-93 47,-94 156-47,-1 31 0,1 32 15,-32 31 1,32-63-16,31 32 0,31 31 47,0-63-47,32-31 15,-31 32-15,93-32 16,-94 31-16</inkml:trace>
        </inkml:traceGroup>
      </inkml:traceGroup>
    </inkml:traceGroup>
  </inkml:traceGroup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6:40.59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DCF594E4-6B16-4F20-90EF-09152BB722AB}" emma:medium="tactile" emma:mode="ink">
          <msink:context xmlns:msink="http://schemas.microsoft.com/ink/2010/main" type="inkDrawing" rotatedBoundingBox="3917,6050 11160,5549 11165,5622 3922,6123" semanticType="strikethrough" shapeName="Other">
            <msink:sourceLink direction="with" ref="{BC175915-7B51-4761-B9A3-6E3FFEE3A702}"/>
          </msink:context>
        </emma:interpretation>
      </emma:emma>
    </inkml:annotationXML>
    <inkml:trace contextRef="#ctx0" brushRef="#br0">0 470 0,'0'31'47,"0"-31"-47,94 0 46,-32 0-46,32 0 0,1-31 16,30 31-16,0 0 16,1-31-16,31 31 15,-63 0-15,62 0 16,472-63 31,-503 63-47,0 0 0,1-31 15,-1 31 1,1 0-16,-1 0 15,32 0-15,94-32 32,62 1-1,-218 31-31,-1 0 0,31 0 15,-31 0-15,0 0 16,0-32-16,-31 32 16,31 0-16,-31 0 15,-1 0-15,1 0 31,0-31-31,31 31 16,-31 0-16,-1 0 16,32 0-16,-31-31 15,31 31-15,0 0 16,-31 0-16,31-32 15,-31 32-15,-32 0 16,32 0 0,0 0-16,-1 0 15,32 0-15,-31 0 16,31 0-16,0 0 15,32-31-15,-1 31 16,-31 0-16,32-31 16,-1 31-1,-31-32-15,157 1 31,-126 31-31,1-31 0,-1 31 16,-31 0-16,0 0 16,-31 0-1,-31 0 1,-1 0-16,0 0 15,-31 0 32</inkml:trace>
  </inkml:traceGroup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0:00.808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278DF985-57D8-496D-9BFA-25F1D1E7D441}" emma:medium="tactile" emma:mode="ink">
          <msink:context xmlns:msink="http://schemas.microsoft.com/ink/2010/main" type="writingRegion" rotatedBoundingBox="23430,14016 27975,13944 28012,16279 23467,16351"/>
        </emma:interpretation>
      </emma:emma>
    </inkml:annotationXML>
    <inkml:traceGroup>
      <inkml:annotationXML>
        <emma:emma xmlns:emma="http://www.w3.org/2003/04/emma" version="1.0">
          <emma:interpretation id="{098F57D9-689E-48F3-8D14-C37DAFBDCE1C}" emma:medium="tactile" emma:mode="ink">
            <msink:context xmlns:msink="http://schemas.microsoft.com/ink/2010/main" type="paragraph" rotatedBoundingBox="23430,14016 27975,13944 28012,16279 23467,163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FC646EC-9A6A-45DC-A33F-B55E923D6BD8}" emma:medium="tactile" emma:mode="ink">
              <msink:context xmlns:msink="http://schemas.microsoft.com/ink/2010/main" type="line" rotatedBoundingBox="23430,14016 27975,13944 28012,16279 23467,16351"/>
            </emma:interpretation>
          </emma:emma>
        </inkml:annotationXML>
        <inkml:traceGroup>
          <inkml:annotationXML>
            <emma:emma xmlns:emma="http://www.w3.org/2003/04/emma" version="1.0">
              <emma:interpretation id="{A3BFED17-46E1-403D-AF3B-B16FAFA41B2B}" emma:medium="tactile" emma:mode="ink">
                <msink:context xmlns:msink="http://schemas.microsoft.com/ink/2010/main" type="inkWord" rotatedBoundingBox="23430,14016 27975,13944 28012,16279 23467,16351"/>
              </emma:interpretation>
            </emma:emma>
          </inkml:annotationXML>
          <inkml:trace contextRef="#ctx0" brushRef="#br0">20884 11885 0,'-31'0'31,"-1"0"-31,-62 32 16,0-32-16,0 31 15,-31 0-15,-597 63 31,597-94-15,62 0 0,32 32 15,31-32-31</inkml:trace>
          <inkml:trace contextRef="#ctx0" brushRef="#br0" timeOffset="474.0226">19724 12669 0,'0'0'16,"0"31"-1,-63 1 1,63-1-16,-31 1 0,-1 62 15,32-63 1,32 0 0,-32-31-16,62 0 15,-30 0 1,31 0 15,156-188-15,-250-157-1,-32 283 1,-31 30-16,31-31 15,-31 63-15,31 0 16,1 0-16,-1 32 16,32 31-1</inkml:trace>
          <inkml:trace contextRef="#ctx0" brushRef="#br0" timeOffset="1458.0627">20414 12575 0,'0'0'31,"-32"0"110,64-31-48,-32 31-77,0 0-16,31-32 16,-31 32-1,31 0-15,-31 0 16,32 0-1,-32 32-15,31-32 16,-31 31-16,0 0 16,0 32-16,0-32 15,0 32-15,-31 0 16,31 0-1,-32-32-15,1 0 16,-32 32 0,63-32-1,32-62 16,-1 0-15,0-1-16,1 1 16,-1-63-1,32 31-15,-32 0 16,32-93 15,-94 156-15,-1 0-1,1 31-15,0 0 16,31 32-16,-32 0 15,1 0 1,31-32-16,-32 32 16,64-32-16,-32-31 15,0 31-15,31-31 16,1 32-16,-1-32 31,0 0-31,32-32 16,-32 32-16</inkml:trace>
          <inkml:trace contextRef="#ctx0" brushRef="#br0" timeOffset="1789.0721">20665 12199 0,'0'0'31,"0"0"-31,0 0 63,-32 0-48,32 0 17</inkml:trace>
          <inkml:trace contextRef="#ctx0" brushRef="#br0" timeOffset="2424.0934">21323 10694 0,'31'0'16,"1"62"-16,-32 1 15,31 31 1,-31 0 0,32 32-16,-32-32 15,-32 0-15,32 31 0,0 32 31,-31-32-31,31 1 0,-32-32 16,32-31-16,-31-1 16,0-30-1,31-1-15,-32 0 16,32-31-1,-31 0-15,0 0 16,-1-62 0</inkml:trace>
          <inkml:trace contextRef="#ctx0" brushRef="#br0" timeOffset="5098.1889">22389 11352 0,'0'0'0,"-62"0"16,-158 31 30,189-31-30,62 0 0</inkml:trace>
          <inkml:trace contextRef="#ctx0" brushRef="#br0" timeOffset="4891.177">22389 11634 0,'0'32'31,"-31"-32"-31,0 0 47,-126 62-31,157-62-16,-32-31 15,32 31 1,0-31-16</inkml:trace>
          <inkml:trace contextRef="#ctx0" brushRef="#br0" timeOffset="6770.2633">23267 12669 0,'0'0'16,"-31"0"-1,0 0-15,-1 0 16,1 0-16,0 0 0,-1 31 15,-31-31 1,1 95 15,30-33-31,32-30 0,32-32 16,-32 31-1,31-31 1,32 0-16,0-31 16,31-1-16,-32 1 15,1-32-15,-32-31 16,32 0-16,-32 0 15,1 0-15,-32 0 16,0 31 0,0 0-16,0 32 15,-32-32 1,32 95 15,-31-1-15,31 32-16,-31-1 15,-1 33 1,32-1-16,-31-32 15,31 32-15,0-31 16,-31 0-16,31-32 16,31 32-16,-31-63 15,31 31-15,1-31 16,-1-31-1</inkml:trace>
          <inkml:trace contextRef="#ctx0" brushRef="#br0" timeOffset="7218.2867">23989 12387 0,'-189'63'0,"95"-32"15,-31 0 1,94 1-16,-1-32 15,32-32 1,0 1-16</inkml:trace>
          <inkml:trace contextRef="#ctx0" brushRef="#br0" timeOffset="7128.2816">23769 12042 0,'0'31'31,"0"1"-31,-63 156 31,63-125-31,0 31 16,-31 0 0,62 125 15,-31-187-31,32-1 31,-1-62-31,32 31 0</inkml:trace>
        </inkml:traceGroup>
      </inkml:traceGroup>
    </inkml:traceGroup>
  </inkml:traceGroup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6:29.31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5F81BE6-9A5C-4AF8-91B2-001069819209}" emma:medium="tactile" emma:mode="ink">
          <msink:context xmlns:msink="http://schemas.microsoft.com/ink/2010/main" type="inkDrawing" rotatedBoundingBox="7258,3013 9770,2592 10150,4862 7638,5282" hotPoints="9830,2901 10014,5096 7819,5281 7635,3086" semanticType="enclosure" shapeName="Square">
            <msink:sourceLink direction="with" ref="{FBC386EC-8395-4A5C-A724-8BA8C9AC56F6}"/>
          </msink:context>
        </emma:interpretation>
      </emma:emma>
    </inkml:annotationXML>
    <inkml:trace contextRef="#ctx0" brushRef="#br0">3449-313 0,'31'31'0,"-31"251"47,63 283-1,-63-440-30,0-31-16,0-31 16,0 31-16,0-31 15,0 0-15,0-1 16,0 1-16,0 0 15,0 31-15,0-31 16,0-1-16,31-30 16,-31 30-1,0 1-15,32-32 16,-32 64-1,0-95 1,0 31-16,0 32 31,0-63-31,0 31 0,0-31 16,31 0 187,1 0-203,30 0 15,95-31 1,-63 31-16,0-32 15,32 1 1,30 31-16,1-31 16,-31 31-16,-1-32 15,1 1-15,-1 31 16,-31 0-1,0-32-15,0 32 16,126-31 15,-158 31-31,1 0 16,0 0-16,-32 0 15,32-31-15,-32 31 32,1 0-32,-1 0 15,0 0 1,-31 0-1,32 0 1,-32-32 31,31 32-16,-31 0-15,0 0-1,0-31 1,0 0-1,0-1-15,0 1 0,0-32 16,0 1 0,0-1-16,0-31 15,0 0 1,-31 0-16,31 0 15,0-63-15,-32 31 16,32-31-16,0 63 16,-31-31-16,31 31 15,-31 31-15,31 0 16,-32 1-1,32-1-15,0 0 16,-31-62 0,31 62 15,0 32 172,-31 31-203,-1 0 15,-31 0-15,1 0 16,-1 31-16,-31-31 15,-126 32 1,158-32-16,-315 62 47,221-62-47,-283 63 31,313-63-31,32 0 0,0 0 16,0 0-16,31-31 15,-31 31 1,63 0-16,31 0 15,-32-32 1,64 1 31</inkml:trace>
  </inkml:traceGroup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6:39.162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2E5FEFF5-DF29-4B25-A2A9-7C6C321AC147}" emma:medium="tactile" emma:mode="ink">
          <msink:context xmlns:msink="http://schemas.microsoft.com/ink/2010/main" type="writingRegion" rotatedBoundingBox="1539,2805 32438,359 33634,15468 2735,17914"/>
        </emma:interpretation>
      </emma:emma>
    </inkml:annotationXML>
    <inkml:traceGroup>
      <inkml:annotationXML>
        <emma:emma xmlns:emma="http://www.w3.org/2003/04/emma" version="1.0">
          <emma:interpretation id="{9EB7766D-7C9E-4B96-9B6D-F76195A84E79}" emma:medium="tactile" emma:mode="ink">
            <msink:context xmlns:msink="http://schemas.microsoft.com/ink/2010/main" type="paragraph" rotatedBoundingBox="3826,5273 19245,465 20009,2916 4590,7723" alignmentLevel="2"/>
          </emma:interpretation>
        </emma:emma>
      </inkml:annotationXML>
      <inkml:traceGroup>
        <inkml:annotationXML>
          <emma:emma xmlns:emma="http://www.w3.org/2003/04/emma" version="1.0">
            <emma:interpretation id="{E9ACCCDA-2DDE-44BF-9C32-D165ACFA7C45}" emma:medium="tactile" emma:mode="ink">
              <msink:context xmlns:msink="http://schemas.microsoft.com/ink/2010/main" type="inkBullet" rotatedBoundingBox="3826,5273 5399,4782 5898,6380 4324,6871"/>
            </emma:interpretation>
          </emma:emma>
        </inkml:annotationXML>
        <inkml:trace contextRef="#ctx0" brushRef="#br0">31 1913 0,'0'32'15,"31"752"48,1-690-32,-32-32-31</inkml:trace>
        <inkml:trace contextRef="#ctx0" brushRef="#br0" timeOffset="2539.1452">878 3136 0,'-32'63'16,"1"-32"-1,-63 63-15</inkml:trace>
        <inkml:trace contextRef="#ctx0" brushRef="#br0" timeOffset="2458.1406">1850 2979 0,'-94'95'0,"-32"-1"16</inkml:trace>
      </inkml:traceGroup>
      <inkml:traceGroup>
        <inkml:annotationXML>
          <emma:emma xmlns:emma="http://www.w3.org/2003/04/emma" version="1.0">
            <emma:interpretation id="{D317677E-3ECB-477D-9D30-A3D9EC3AFD90}" emma:medium="tactile" emma:mode="ink">
              <msink:context xmlns:msink="http://schemas.microsoft.com/ink/2010/main" type="line" rotatedBoundingBox="6253,4564 19259,509 20009,2916 7003,6971"/>
            </emma:interpretation>
          </emma:emma>
        </inkml:annotationXML>
        <inkml:traceGroup>
          <inkml:annotationXML>
            <emma:emma xmlns:emma="http://www.w3.org/2003/04/emma" version="1.0">
              <emma:interpretation id="{E70C01ED-72E0-4F10-879D-A89F305065A4}" emma:medium="tactile" emma:mode="ink">
                <msink:context xmlns:msink="http://schemas.microsoft.com/ink/2010/main" type="inkWord" rotatedBoundingBox="6347,4866 7562,4487 8033,5999 6818,637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2279.1304">3700 2666 0,'-31'31'16,"-32"1"-16,-31-1 16,-32 0-1,32 1-15,-31 30 0,62-30 16,-31 30-1,0-30-15,125-1 16,-187-31-16</inkml:trace>
          <inkml:trace contextRef="#ctx0" brushRef="#br1" timeOffset="278815.7509">3606 1380 0,'-32'0'0,"32"0"0,-156 32 62,-95-32-31,157 31-15,31-31-1,32-31-15,-1 31 16,32 0 0,-31 0-16,0 0 15,31 0-15,-32 0 16,126 0 15,-125 0-31</inkml:trace>
        </inkml:traceGroup>
        <inkml:traceGroup>
          <inkml:annotationXML>
            <emma:emma xmlns:emma="http://www.w3.org/2003/04/emma" version="1.0">
              <emma:interpretation id="{99125036-BC38-4628-93B0-5E17804E2544}" emma:medium="tactile" emma:mode="ink">
                <msink:context xmlns:msink="http://schemas.microsoft.com/ink/2010/main" type="inkWord" rotatedBoundingBox="8201,3957 12916,2487 13666,4893 8951,6364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-1244.0427">8937 126 0,'-32'0'0,"-344"31"78,282-31 15,-94 0-93</inkml:trace>
          <inkml:trace contextRef="#ctx0" brushRef="#br0" timeOffset="-1508.0578">8968-595 0,'-31'31'15,"-1"-31"-15,-30 31 16,-1 1-1,0-32 1,0 31-16,1 0 16,-1-31-1,32 0 1,-1 0-1,64 0 17,-32 32-17,31-1-15,-31 32 16,0 31-16,0 0 15,0-31 1,0 31-16,0-31 16,31 93 30,1-93-14,-32-94-17,31-1-15</inkml:trace>
          <inkml:trace contextRef="#ctx0" brushRef="#br0" timeOffset="-3917.1376">5393 1945 0,'-31'0'0,"0"62"31,-1-30-31,1 30 16,31 64 15,31-95-31,1 1 16,-1-32-16,32-32 15,-1 32-15,1-62 16,0 30-16,-1-31 15,-62 1-15,0-1 16,0 0 0,-62 1-1,-32 30-15,31 1 0,0 31 16,-31 0-1</inkml:trace>
          <inkml:trace contextRef="#ctx0" brushRef="#br0" timeOffset="-3154.104">4390 628 0,'0'31'16,"0"0"-16,31 95 16,-31-63-1,0-32 1,0 0 31,0-62-32,0-32 1,31 0-1,1 1-15,-1-32 16,32 31-16,-32 32 0,1 31 16,-1 0-16,0 62 15,-31 1-15,32 0 16,-32-1-16,0 1 15,-32-31 1,32-64 15,0 1-15,32-1-1,-32-30-15,31-32 16,32 31-16,-32 32 16,-31-1-16,32 64 15,-1-1-15,0 32 16,-31-1-16,0 32 15,32-31 1,-1 0 0,-31-32-16</inkml:trace>
          <inkml:trace contextRef="#ctx0" brushRef="#br0" timeOffset="-2140.0806">5989 722 0,'0'0'31,"0"0"1,0 31-17,0-31 63,31-31-62,1 31-16,62-32 0,31 1 15,32 0 1,0 31 0,0-32-16,-1 32 15,95 0 1,-94 0-16,-31 32 15,-1-32-15,-31-32 16,0 32-16,0 0 16,-62 0-1,-1-31-15,0 31 16,-31-31-1,0 31-15,-31-32 16,31 32-16,0 0 16,-31-31-1,-1 31-15,32 0 16,-31 0-1,31-32 1,-32 32-16,32-31 16,0 31-16,0 0 31,32 0-16,-1 0-15,-31 0 16,32 31-16,-1 1 0,0-1 16,-31 32-1,0-32-15,-31 32 16,0 0-1,-1-32-15,1 0 0,-32 32 16,0-63 0,32 32-1,0-32-15,-1 0 0</inkml:trace>
          <inkml:trace contextRef="#ctx0" brushRef="#br0" timeOffset="2055.1176">5519 2540 0,'-32'0'16,"1"32"-16,-32-1 15,1 1 1,-158 62 15,126-63-31,94 0 16,-157 1-16</inkml:trace>
          <inkml:trace contextRef="#ctx0" brushRef="#br0" timeOffset="1842.1054">6710 2415 0,'-62'0'15,"-1"31"-15,0 32 16,-31-32-16,31 32 16,1-31-1,-1-1-15,0-31 16</inkml:trace>
        </inkml:traceGroup>
        <inkml:traceGroup>
          <inkml:annotationXML>
            <emma:emma xmlns:emma="http://www.w3.org/2003/04/emma" version="1.0">
              <emma:interpretation id="{4B1788CA-02C1-4DB7-A504-894277ECEFA4}" emma:medium="tactile" emma:mode="ink">
                <msink:context xmlns:msink="http://schemas.microsoft.com/ink/2010/main" type="inkWord" rotatedBoundingBox="17487,1654 18686,1280 18956,2147 17757,252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889719.6775">13891-1567 0,'-31'0'0,"31"-32"15,-31 32-15,-1-31 16,1 31-16,-1-31 0,-124 93 62,93 32-46,126 94 15,-1-188-15,1 0-16,0 0 15,0-31 1,-1 0-16,-30-32 15,-1 0-15,-31 1 16,0-1-16,0 0 16,0 0-16,0 63 15,0-31 1,0 62-1,0 1 1,0 93 0,0-31-16,0 0 15,0 314 16,0-345-15,31-1-16,-31-30 16,0-32-1,-31-32 1,31 1-1,0-94 17,0 93-32,0 32 15,0-31-15,31 31 47,32 0-31,-32 0-16,32 0 15,-32 0-15,32 0 16,-31-31-16</inkml:trace>
          <inkml:trace contextRef="#ctx0" brushRef="#br0" timeOffset="889923.6892">14832-1379 0,'-31'0'15,"-32"31"-15,0-31 16,-94 0 0,126 31-1,-32-31-15</inkml:trace>
          <inkml:trace contextRef="#ctx0" brushRef="#br0" timeOffset="890222.7063">14801-1599 0,'-32'0'0,"-30"0"15,30 0-15,-31 0 16,1 32-16,-1-32 62,63-63-46</inkml:trace>
        </inkml:traceGroup>
        <inkml:traceGroup>
          <inkml:annotationXML>
            <emma:emma xmlns:emma="http://www.w3.org/2003/04/emma" version="1.0">
              <emma:interpretation id="{FF25FF15-C64E-4A20-A7A6-AA07A1F760EA}" emma:medium="tactile" emma:mode="ink">
                <msink:context xmlns:msink="http://schemas.microsoft.com/ink/2010/main" type="inkWord" rotatedBoundingBox="19178,1567 19552,1450 19711,1959 19337,2075"/>
              </emma:interpretation>
              <emma:one-of disjunction-type="recognition" id="oneOf3">
                <emma:interpretation id="interp3" emma:lang="" emma:confidence="0">
                  <emma:literal>he</emma:literal>
                </emma:interpretation>
                <emma:interpretation id="interp4" emma:lang="" emma:confidence="0">
                  <emma:literal>K</emma:literal>
                </emma:interpretation>
                <emma:interpretation id="interp5" emma:lang="" emma:confidence="0">
                  <emma:literal>U</emma:literal>
                </emma:interpretation>
                <emma:interpretation id="interp6" emma:lang="" emma:confidence="0">
                  <emma:literal>we</emma:literal>
                </emma:interpretation>
                <emma:interpretation id="interp7" emma:lang="" emma:confidence="0">
                  <emma:literal>He</emma:literal>
                </emma:interpretation>
              </emma:one-of>
            </emma:emma>
          </inkml:annotationXML>
          <inkml:trace contextRef="#ctx0" brushRef="#br0" timeOffset="890575.7265">15365-1787 0,'31'0'16,"-31"31"-1,-31 283 17,-32-157 30,63-157-62,0 0 0,32-32 16,30-30-16,-30-1 15,125-156 32,-157 187-31,-32 64-1,1-1-15,0 32 16,31-32-1,0 32-15,94 62 32,-32-94-1</inkml:trace>
        </inkml:traceGroup>
      </inkml:traceGroup>
    </inkml:traceGroup>
    <inkml:traceGroup>
      <inkml:annotationXML>
        <emma:emma xmlns:emma="http://www.w3.org/2003/04/emma" version="1.0">
          <emma:interpretation id="{44E5C987-F84F-458D-9A7B-F92070D39109}" emma:medium="tactile" emma:mode="ink">
            <msink:context xmlns:msink="http://schemas.microsoft.com/ink/2010/main" type="paragraph" rotatedBoundingBox="2884,8223 30409,6384 30571,8805 3046,1064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CD1509E-639D-4167-AB18-1B64E575FD59}" emma:medium="tactile" emma:mode="ink">
              <msink:context xmlns:msink="http://schemas.microsoft.com/ink/2010/main" type="line" rotatedBoundingBox="2884,8223 30409,6384 30571,8805 3046,10644"/>
            </emma:interpretation>
          </emma:emma>
        </inkml:annotationXML>
        <inkml:traceGroup>
          <inkml:annotationXML>
            <emma:emma xmlns:emma="http://www.w3.org/2003/04/emma" version="1.0">
              <emma:interpretation id="{9B868B40-D2E8-4863-8447-0628A6362E3A}" emma:medium="tactile" emma:mode="ink">
                <msink:context xmlns:msink="http://schemas.microsoft.com/ink/2010/main" type="inkWord" rotatedBoundingBox="2940,9064 5100,8920 5170,9979 3011,10124"/>
              </emma:interpretation>
              <emma:one-of disjunction-type="recognition" id="oneOf4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85089.622">0 5739 0,'0'0'15,"-32"-31"1,-62 62 0,0-31-16,0 31 15,0 1-15,-31-32 16,-1 31-16,1 0 15,31-31-15,31 0 16,0 0 0,32 0-16,31 0 15,-32 0-15,64 0 47</inkml:trace>
          <inkml:trace contextRef="#ctx0" brushRef="#br0" timeOffset="84249.574">-533 5739 0,'-32'0'32,"1"220"-1,31 626 78,0-846-109,-32-31 16</inkml:trace>
          <inkml:trace contextRef="#ctx0" brushRef="#br0" timeOffset="85763.6505">1097 5959 0,'-31'31'0,"-32"-31"0,0 31 15,1-31-15,-1 32 16,0-32-16,95 0 31,-64-32-31</inkml:trace>
          <inkml:trace contextRef="#ctx0" brushRef="#br0" timeOffset="85564.6392">1129 6272 0,'0'0'16,"-32"0"-16,-31 0 16,32 0-16,-32 31 15,1-31-15,-1 32 16,0-32-1,32 0 1,31 0 0</inkml:trace>
        </inkml:traceGroup>
        <inkml:traceGroup>
          <inkml:annotationXML>
            <emma:emma xmlns:emma="http://www.w3.org/2003/04/emma" version="1.0">
              <emma:interpretation id="{07D981EB-7FC7-4E11-844A-1F8227F89AA6}" emma:medium="tactile" emma:mode="ink">
                <msink:context xmlns:msink="http://schemas.microsoft.com/ink/2010/main" type="inkWord" rotatedBoundingBox="6703,8427 7775,8355 7905,10304 6833,10375"/>
              </emma:interpretation>
              <emma:one-of disjunction-type="recognition" id="oneOf5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86638.6822">3825 6021 0,'-31'32'0,"-32"-32"16,-31 31-1,-31-31-15,-32 31 16,32 1-1,30-32-15,1 31 16,0-31-16,0 31 16,63-31-16,0-31 15,-1 31 1,32 0 15,63-31 16</inkml:trace>
          <inkml:trace contextRef="#ctx0" brushRef="#br0" timeOffset="86928.6943">3230 6429 0,'0'0'15,"31"0"1,0-31-16,-31 31 0,32 0 16,-1 0-1,63 31 1,-94 0-16,63 32 15,-63 0 1,-32-1-16,1 1 16,0 0-1,-1 31-15,32-63 16,0 1-16,0-1 15,-31 0-15,62-31 16,-31 32 0,63-32-16,0 0 15,31 0-15,0 0 16</inkml:trace>
          <inkml:trace contextRef="#ctx0" brushRef="#br0" timeOffset="86271.664">3041 5112 0,'-31'31'16,"31"1"-1,0-1-15,0 32 16,0-32-16,0 32 0,0-1 16,0 1-1,31 0-15,-31 0 16,0-1-1,0 1-15,32 0 16,-32-63 0</inkml:trace>
        </inkml:traceGroup>
        <inkml:traceGroup>
          <inkml:annotationXML>
            <emma:emma xmlns:emma="http://www.w3.org/2003/04/emma" version="1.0">
              <emma:interpretation id="{633E2F8B-01AA-4B9D-9251-5E2BB3337090}" emma:medium="tactile" emma:mode="ink">
                <msink:context xmlns:msink="http://schemas.microsoft.com/ink/2010/main" type="inkWord" rotatedBoundingBox="8390,7855 11262,7663 11377,9380 8504,9572"/>
              </emma:interpretation>
              <emma:one-of disjunction-type="recognition" id="oneOf6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88762.7931">4484 5676 0,'0'0'16,"31"32"0,-31 30-16,32 1 15,-32 31-15,-32 94 47,32-94-31,0-94-1,-31-31 16,31 0-31,0-1 0,0-30 16,31-1-16,1 0 16,30 0-1,95-93 16,-94 156-31,-32 0 0,95 125 32,-126-94-32,31 32 15,-31-31-15,0 30 16,0-30-16,0-1 15,0-31-15,0 31 47,0-62-47,0 31 16,0-63-16,31-62 31,1 31-31,-1 31 0,0-31 31,63 31-15,-94 95-1,32-32-15,-1 62 16,-31-30-16,32 30 16,-32-30-16,31 156 31,-31-188-16,0 31 1,0-31-16,0 0 47,31-31-32,-31 0-15</inkml:trace>
          <inkml:trace contextRef="#ctx0" brushRef="#br0" timeOffset="90312.8789">5926 5551 0,'0'-32'0,"0"32"15,32 0-15,-32-31 16,31 31 0,-31 0-1,31 0-15,1 0 16,-1 0-16,-31 31 15,31 1-15,1-1 16,-32 32-16,0 0 16,0 31-1,0 0-15,-32-31 16,1-1-16,31 1 15,-31-32-15,-1 1 16,32-1 15,0-62-31,0-1 16,32 1-16,-32-32 15,31 1 1,95-127 0,-95 95-1,32 32-15,-32 30 0,-31 1 16,31-1-16,-31 1 15,0 31 1,0-31 15,-31 31 0,31 0-15,0 0-16,-31 31 16,-1 0-16,1 32 0,0 0 15,31 31 1,-32 0-1,32-31-15,0-32 16,0 1-16,32-1 16,-32 0-16,31 1 15,0-32-15,126 0 47,-126-63-47</inkml:trace>
          <inkml:trace contextRef="#ctx0" brushRef="#br0" timeOffset="90688.8887">6177 5018 0,'0'31'15,"0"-31"-15,-31 31 0,31-31 32,0 0-32,0 0 62,0-62-15,0 62-32</inkml:trace>
          <inkml:trace contextRef="#ctx0" brushRef="#br0" timeOffset="91192.9175">6898 4453 0,'63'-62'0,"0"62"16,-63 0-16,31 31 16,1-31-16,-32 31 15,0-31-15,0 63 16,0-32-16,-32 158 47,1-95-32,31-94-15,0 31 0,0-31 31,63 0-31,-32 0 16,63-31 0,-31-32-16</inkml:trace>
        </inkml:traceGroup>
        <inkml:traceGroup>
          <inkml:annotationXML>
            <emma:emma xmlns:emma="http://www.w3.org/2003/04/emma" version="1.0">
              <emma:interpretation id="{9F30F431-1342-40D0-BF36-A35EAF970F5B}" emma:medium="tactile" emma:mode="ink">
                <msink:context xmlns:msink="http://schemas.microsoft.com/ink/2010/main" type="inkWord" rotatedBoundingBox="12663,9234 12979,9212 13016,9764 12700,9786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98745.1447">8968 5990 0,'0'0'31,"-31"31"-15,31-31 0,-126 32 46,126-32-46,0-32-1,0 1-15,63-32 31,31 95-15,-125 187 15,-1-125-15,-30-31-16,30 0 15,1-32-15,31 0 16,-63 1 0,32-32 15</inkml:trace>
        </inkml:traceGroup>
        <inkml:traceGroup>
          <inkml:annotationXML>
            <emma:emma xmlns:emma="http://www.w3.org/2003/04/emma" version="1.0">
              <emma:interpretation id="{A4C5A1DE-41A7-42E9-ABF3-63D4CABA9A40}" emma:medium="tactile" emma:mode="ink">
                <msink:context xmlns:msink="http://schemas.microsoft.com/ink/2010/main" type="inkWord" rotatedBoundingBox="15516,8326 16740,8245 16792,9025 15568,9107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99832.1946">11696 5080 0,'0'-31'0,"0"62"31,-31-31-15,-1 63-1,-30 157 1,30-1-1,64-156-15,-1 0 16,0-1-16,1-30 31,62-32-31,63-63 16,-32 0-16,95-219 47,-189 188-47,0 31 15,-31 1-15,0 30 16,0 1-16,0-1 15,32 32 157,-32 0-156,62 0-1,1 0 1,0-31-16,94 31 31,-126-31-31,-31 31 16,0 0-1,-31 0 16,31-63-15</inkml:trace>
        </inkml:traceGroup>
        <inkml:traceGroup>
          <inkml:annotationXML>
            <emma:emma xmlns:emma="http://www.w3.org/2003/04/emma" version="1.0">
              <emma:interpretation id="{5ED0F433-EF20-405E-9050-96F977700EB2}" emma:medium="tactile" emma:mode="ink">
                <msink:context xmlns:msink="http://schemas.microsoft.com/ink/2010/main" type="inkWord" rotatedBoundingBox="17526,8529 18101,8490 18127,8880 17552,8919"/>
              </emma:interpretation>
              <emma:one-of disjunction-type="recognition" id="oneOf9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100320.2186">13985 5237 0,'-62'0'15,"-1"0"1,-31 32-16,0-32 15,31 0-15,-31 0 32,94-32-32,0 32 0</inkml:trace>
          <inkml:trace contextRef="#ctx0" brushRef="#br0" timeOffset="100138.2121">14111 5551 0,'-32'0'32,"1"0"-32,0 0 15,-63 0-15,31 31 16,0-31-16,0 32 15,1-32-15,62 0 16</inkml:trace>
        </inkml:traceGroup>
        <inkml:traceGroup>
          <inkml:annotationXML>
            <emma:emma xmlns:emma="http://www.w3.org/2003/04/emma" version="1.0">
              <emma:interpretation id="{81680E9E-3C1F-40F7-B37E-7F2A1B520F3D}" emma:medium="tactile" emma:mode="ink">
                <msink:context xmlns:msink="http://schemas.microsoft.com/ink/2010/main" type="inkWord" rotatedBoundingBox="19187,7202 23710,6900 23868,9253 19345,9555"/>
              </emma:interpretation>
              <emma:one-of disjunction-type="recognition" id="oneOf10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0" timeOffset="104886.3771">16494 5206 0,'-63'31'15,"32"-31"-15,-314 32 32,31-1-32,189 0 15,0-31 1,30 0-16,33 32 15,-1-32 1,63 0 15,0 0-31,31-32 31</inkml:trace>
          <inkml:trace contextRef="#ctx0" brushRef="#br0" timeOffset="104642.366">15710 4359 0,'0'0'31,"0"32"-15,0 62 0,0-32-16,-31 95 31,31-63-31,0-31 15,0 0-15,0-1 16,0 1-16,0-32 16,0-31-16,0 32 15,0-32-15,62 31 16,-93-31-16</inkml:trace>
          <inkml:trace contextRef="#ctx0" brushRef="#br0" timeOffset="105292.3953">15679 5708 0,'31'0'0,"-31"-32"0,63 32 15,-32-31 16,283 156 16,-377 126-16,32-219-15,31 62 0,31-94-16,-31 31 15,31-31 1,32 31 62,31-125-63,596-313-15</inkml:trace>
          <inkml:trace contextRef="#ctx0" brushRef="#br0" timeOffset="106249.42">17278 4485 0,'0'0'15,"0"31"1,0 0-16,-31 565 125,62-439-110,-62-157 17</inkml:trace>
          <inkml:trace contextRef="#ctx0" brushRef="#br0" timeOffset="107143.4689">17748 4547 0,'-31'0'16,"0"32"-16,-32-1 16,0 32-1,0-32-15,32 1 16,0 30-16,-1-30 31,1-1-31,0-31 16,62 31 77,32 1-77,-32-32-1,0 31-15,1 0 16,31 1-16,-1-1 16,-30 0-1,93 1 16,-94-1-31,32-31 63,-94 0-63</inkml:trace>
          <inkml:trace contextRef="#ctx0" brushRef="#br0" timeOffset="107848.5031">18501 4547 0,'0'32'15,"0"-32"-15,31 0 16,-31 62-1,0 1 1,0 0 0,0 0-16,-31-1 15,31 32-15,-31-31 16,-1 0-16,1 0 31,62-63 16,1-63-32,30 0 1,1-31-16,0 0 16,-1 0-16,1 31 15,31-31 1,-62 31 15,-32 32-31,-32 31 31,32 0-15,-31 31-16,-1-31 15,1 32-15,0-1 16,-32 32 0,32-32-16,31 32 15,-32 0-15,32-32 16,-31 32-16,62-32 15,-31 32 1,32-32-16,-32 0 16,251-31 15,-189-62-16</inkml:trace>
          <inkml:trace contextRef="#ctx0" brushRef="#br0" timeOffset="108611.5255">19253 3638 0,'0'0'15,"32"0"1,-32 0 0,31 0-1,1 0 1,-1 0-16,-31 0 0,31 0 15,1 0-15,-32 31 0,0-31 16,0 32 0,0-1-16,0 0 15,0 1-15,0-1 16,-63 63 15,32-31-31,31-63 16,0 31-1,31-31 1,-31 0-1,31 0 1,1 0-16,-1 0 16,32 0-1,31 0 1,-32 0-16,-30 0 15,-32 0-15,0 0 32,-32-62-17,1 124 1</inkml:trace>
        </inkml:traceGroup>
        <inkml:traceGroup>
          <inkml:annotationXML>
            <emma:emma xmlns:emma="http://www.w3.org/2003/04/emma" version="1.0">
              <emma:interpretation id="{76E2A9A5-1402-490E-9F27-0D9DBD57C843}" emma:medium="tactile" emma:mode="ink">
                <msink:context xmlns:msink="http://schemas.microsoft.com/ink/2010/main" type="inkWord" rotatedBoundingBox="25682,8069 25922,8053 25952,8512 25713,8528"/>
              </emma:interpretation>
              <emma:one-of disjunction-type="recognition" id="oneOf11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1" timeOffset="145643.0711">21856 4798 0,'-31'0'62,"-1"32"-30,32-1-32,0-62 31,0-1-16,0 32-15,32-31 16,-1 31-16,-31 31 16,63 95 15,-94-64-31,-1 1 0,-31 31 15,1-31 1,30-32 0</inkml:trace>
        </inkml:traceGroup>
        <inkml:traceGroup>
          <inkml:annotationXML>
            <emma:emma xmlns:emma="http://www.w3.org/2003/04/emma" version="1.0">
              <emma:interpretation id="{FB8AEF4C-98A9-4537-B8C3-CB02A26129AA}" emma:medium="tactile" emma:mode="ink">
                <msink:context xmlns:msink="http://schemas.microsoft.com/ink/2010/main" type="inkWord" rotatedBoundingBox="27572,7412 30465,7219 30550,8486 27657,8680"/>
              </emma:interpretation>
              <emma:one-of disjunction-type="recognition" id="oneOf12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1" timeOffset="146834.118">24083 4234 0,'0'0'0,"-94"-32"16,62 1 0,-62 31-1,-125 157 32,187-126-47,1 32 16,31-32-16,31 32 15,1-32 1,62 1-1,-32-32-15,1-32 16,31 1-16,-31 0 31,0-1-31,-1-30 16,-62-1-16,32 0 15,-32 0-15,31 1 16,-31 30-16,0 1 16,0 31 15,0 63-16,0-32-15,-31 63 16,-1-31 0,1 31-16,0 0 15,-1 0-15,1 32 16,0-1-16,31-31 15,-32 0-15,32 0 16,32-31-16,-32 0 16,0-32-16,0 0 15,31-31 1,-31 32-16,-31-64 31,31 1-15,0 0-16,-32-1 31,32 1-31,0-95 31,0 126-15,32 0-16,-32-31 15,0 31-15,94-31 16,-63 31-1,63 0 1,-31 0-16,-1-32 16,1 32-16,-31 0 15,-32-31-15,31 31 16,-62 0 15,-32-31-31</inkml:trace>
          <inkml:trace contextRef="#ctx0" brushRef="#br1" timeOffset="147196.1337">25180 4391 0,'-31'0'0,"-32"0"0,-31 0 16,0 0-16,-63 31 15,126-31 1,62 0-16,-94 0 15</inkml:trace>
          <inkml:trace contextRef="#ctx0" brushRef="#br1" timeOffset="147084.1295">25180 4641 0,'-31'0'0,"31"0"15,-94 0 1,62 0-16,-124-31 31,156 31-15</inkml:trace>
          <inkml:trace contextRef="#ctx0" brushRef="#br1" timeOffset="148176.173">25807 4202 0,'32'-31'15,"93"62"48,-62 126-48,-63-94 1,-32 0-16,-30-1 15,30 1-15,-30 0 16,30 0-16,32-32 16,0-31-1,0 0 1,0-31-1,32-1-15,124-187 47,-61 156-31,-33 0-16,1 1 15,-32-1-15,1 31 16,-1 1-16,-31 31 16,0 0 15,-251 251 31,220-220-62,-1 32 0,32-32 16,32 32-16,-1-32 15,1 1-15,30-1 16,-30-31 0,30 0-16,1 32 0,0-64 15,-1 32 1,1 0 15,-63-31-15,0-32-16,-63 32 0</inkml:trace>
        </inkml:traceGroup>
      </inkml:traceGroup>
    </inkml:traceGroup>
    <inkml:traceGroup>
      <inkml:annotationXML>
        <emma:emma xmlns:emma="http://www.w3.org/2003/04/emma" version="1.0">
          <emma:interpretation id="{539DFB80-476C-4ED6-A056-7A39936C575C}" emma:medium="tactile" emma:mode="ink">
            <msink:context xmlns:msink="http://schemas.microsoft.com/ink/2010/main" type="paragraph" rotatedBoundingBox="2791,12163 21630,10538 21815,12682 2976,1430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338ACDB-3B55-480D-9678-7998B2BF6572}" emma:medium="tactile" emma:mode="ink">
              <msink:context xmlns:msink="http://schemas.microsoft.com/ink/2010/main" type="line" rotatedBoundingBox="2791,12163 21630,10538 21815,12682 2976,14306"/>
            </emma:interpretation>
          </emma:emma>
        </inkml:annotationXML>
        <inkml:traceGroup>
          <inkml:annotationXML>
            <emma:emma xmlns:emma="http://www.w3.org/2003/04/emma" version="1.0">
              <emma:interpretation id="{CA3DF37C-F7F5-46F5-888A-082D14B2A495}" emma:medium="tactile" emma:mode="ink">
                <msink:context xmlns:msink="http://schemas.microsoft.com/ink/2010/main" type="inkWord" rotatedBoundingBox="2816,12460 4468,12317 4567,13466 2915,13609"/>
              </emma:interpretation>
              <emma:one-of disjunction-type="recognition" id="oneOf13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0" timeOffset="113240.7679">-1067 9188 0,'0'0'0,"0"-31"16,0 62 30,0 1-46,0 30 16,0 33-16,0 124 31,0-125-31,0 32 0,-31-32 16,31 0-16,0 0 15,0-32-15,0 1 16,0-31-16,0-1 16,0 0-1,0-31 1,0 0 46,0-31-15,31 31-31,-31 0-16,32-31 15,31 31-15,125-63 47,-157 31-47,0 32 16,-31 0-16,0 0 171</inkml:trace>
          <inkml:trace contextRef="#ctx0" brushRef="#br0" timeOffset="114040.8137">533 9941 0,'-32'31'0,"-62"-31"16,63 32-1,-32-32-15,1 31 16,-158-31 15,220 0-15,-31 0-1,31-31-15,0 31 16</inkml:trace>
          <inkml:trace contextRef="#ctx0" brushRef="#br0" timeOffset="114380.8332">407 9596 0,'-345'63'0,"628"-189"0</inkml:trace>
        </inkml:traceGroup>
        <inkml:traceGroup>
          <inkml:annotationXML>
            <emma:emma xmlns:emma="http://www.w3.org/2003/04/emma" version="1.0">
              <emma:interpretation id="{9C1A5244-FED3-4619-B081-6DD182C0A7B1}" emma:medium="tactile" emma:mode="ink">
                <msink:context xmlns:msink="http://schemas.microsoft.com/ink/2010/main" type="inkWord" rotatedBoundingBox="5232,12109 8539,11823 8625,12824 5318,13109"/>
              </emma:interpretation>
              <emma:one-of disjunction-type="recognition" id="oneOf14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0" timeOffset="115226.8615">1724 8843 0,'0'32'16,"-31"-1"30,62 251-30,-31-188-16,0 189 31,0-252-15,0 63 15,-31 0 0,31-94-31,0 0 31</inkml:trace>
          <inkml:trace contextRef="#ctx0" brushRef="#br0" timeOffset="115726.88">2132 8749 0,'-31'0'15,"-63"0"1,31 32-1,-94-32-15,63 31 0,-94 0 32,94-31-32,31 0 15,0 0-15,32 32 16,0-32-1,93-32 1,-93 32-16</inkml:trace>
          <inkml:trace contextRef="#ctx0" brushRef="#br0" timeOffset="116049.8935">2289 9533 0,'31'0'0,"1"-31"16,30 31-16,-30 0 15,124-31 1,-62 31-1,-31-32-15,0 32 16,0 0-16,-32 0 16</inkml:trace>
          <inkml:trace contextRef="#ctx0" brushRef="#br0" timeOffset="116592.9217">3512 8969 0,'-32'31'16,"32"-31"-1,-31 32-15,31 30 16,-31 1 0,31 31-16,0 0 15,31-31-15,0-32 16,32 32-1,-32-32-15,64-31 16,-33 0-16,1 0 16,0-31-16,-1 0 15,1-1-15,-32-30 16,32-1-1,-31-31-15,-32-32 16,0 32-16,0 32 16,0-1-1,0 31 1,31 64 46,0-32-46,1 0-1,30-32-15,1 32 0,0-31 16,-1 31 0,1-31-16,-31 31 0</inkml:trace>
        </inkml:traceGroup>
        <inkml:traceGroup>
          <inkml:annotationXML>
            <emma:emma xmlns:emma="http://www.w3.org/2003/04/emma" version="1.0">
              <emma:interpretation id="{7F229226-DF69-45DD-B41B-FC8980B857DC}" emma:medium="tactile" emma:mode="ink">
                <msink:context xmlns:msink="http://schemas.microsoft.com/ink/2010/main" type="inkWord" rotatedBoundingBox="9401,12391 9936,12345 9977,12826 9443,12872"/>
              </emma:interpretation>
              <emma:one-of disjunction-type="recognition" id="oneOf15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0" timeOffset="117221.9577">5895 9502 0,'0'0'16,"-31"0"-16,-32 31 15,0-31-15,0 0 16,1 32-16,30-32 15,-30 0 1,30 0-16,1 0 16,0-32-16</inkml:trace>
          <inkml:trace contextRef="#ctx0" brushRef="#br0" timeOffset="117507.9741">5926 9094 0,'0'0'16,"-31"32"-16,-32-32 16,1 0-16,-33 0 15,33 0 1,-1 0-16,32 0 15,-1 0 17,1-32-17</inkml:trace>
        </inkml:traceGroup>
        <inkml:traceGroup>
          <inkml:annotationXML>
            <emma:emma xmlns:emma="http://www.w3.org/2003/04/emma" version="1.0">
              <emma:interpretation id="{927C1E4B-952D-470C-8DDC-D43A6D09316E}" emma:medium="tactile" emma:mode="ink">
                <msink:context xmlns:msink="http://schemas.microsoft.com/ink/2010/main" type="inkWord" rotatedBoundingBox="11595,11506 16250,11105 16422,13094 11767,13495"/>
              </emma:interpretation>
              <emma:one-of disjunction-type="recognition" id="oneOf16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0" timeOffset="120129.0782">7902 8248 0,'0'31'63,"31"0"-63,-31 32 15,0 0 1,0 0-16,32-1 16,-32 1-16,0 0 15,0-1 1,0-30-1,0-1-15,31 0 16,-31 1-16,0-1 16,0 1-16,0-32 15,0 31-15,0-31 16</inkml:trace>
          <inkml:trace contextRef="#ctx0" brushRef="#br0" timeOffset="120482.0901">8686 9157 0,'-63'0'0,"-125"63"32,94-32-32,0 0 0,0 1 15,0-32 1,0 31-1,31-31-15,-94 32 16,126-32 0,-1 0-1,32-63-15</inkml:trace>
          <inkml:trace contextRef="#ctx0" brushRef="#br0" timeOffset="120833.1079">8184 9627 0,'31'0'16,"-31"0"-16,32-31 15,-32 31-15,63 0 16,-32 0-16,126 31 62,-157 1-46,0 30-16,-32 1 16,1-31-16,31 30 15,-31 1-15,31 0 16,0-32-1,0 0-15,31 1 16,0-1 0,1-31-16,93 0 15,-31-31 1</inkml:trace>
          <inkml:trace contextRef="#ctx0" brushRef="#br0" timeOffset="121841.155">9188 8718 0,'31'0'0,"-31"31"16,0 32-1,0 0 1,0 31-16,0-31 15,0-1-15,0 32 32,0-125-1,0 0-31,0-32 15,31 0 1,1-31-16,-1 31 16,0 1-16,1 30 15,-1 32 1,0-31-16,1 31 15,-32 31-15,31 1 16,0 62 109,64 31-110,-33-219-15,-30 63 16,-1-32-16,0 63 0,1-31 16,-1 31 77,95 94-46,-95 125-16,-31-187-31,0-126 63</inkml:trace>
          <inkml:trace contextRef="#ctx0" brushRef="#br0" timeOffset="122618.1955">10411 8781 0,'31'0'16,"-31"0"15,31 0-31,-31 157 47,-62 62-16,30-188-31,1 32 15,31-63-15,0 31 16,0-62 15,0 31-31,31-31 16,32-95 15,188-187-15,-220 313-1,-31-32 1,0 32 15,-31 0-31,-1 32 16,1-1-16,31-31 15,-31 31-15,-1 1 16,32 31-1,0-32-15,0 0 16,32 32 15,-32-32-31,31-31 16,0 32-16,1-32 15,-1 0-15,0-32 16,1 32 15,-1-31-15,1-63-16</inkml:trace>
          <inkml:trace contextRef="#ctx0" brushRef="#br0" timeOffset="122976.211">10693 8216 0,'-32'0'15,"32"32"-15,-31-1 31,0-31-31,31-31 47,0 31-47,0-32 16,62 32-16,-62 0 15,0-31 1</inkml:trace>
          <inkml:trace contextRef="#ctx0" brushRef="#br0" timeOffset="123350.2229">11194 7903 0,'32'0'46,"-32"0"-30,31 0 0,-31 0-16,32 0 15,-32 31-15,0 0 16,0 1-1,-32-1-15,32 0 16,0 1-16,-31-1 16,31-31-16,0 32 31,31-1-31,1-62 15</inkml:trace>
          <inkml:trace contextRef="#ctx0" brushRef="#br0" timeOffset="123813.2354">11884 8906 0,'0'0'16,"63"-31"-1,-32 31-15,1 0 0,30 0 16,1 0 15,-31 0-31,124-63 31</inkml:trace>
        </inkml:traceGroup>
        <inkml:traceGroup>
          <inkml:annotationXML>
            <emma:emma xmlns:emma="http://www.w3.org/2003/04/emma" version="1.0">
              <emma:interpretation id="{681FB639-56C5-4BBD-8C9C-10CEC32EC53D}" emma:medium="tactile" emma:mode="ink">
                <msink:context xmlns:msink="http://schemas.microsoft.com/ink/2010/main" type="inkWord" rotatedBoundingBox="17459,11297 19379,11131 19529,12879 17610,13045"/>
              </emma:interpretation>
              <emma:one-of disjunction-type="recognition" id="oneOf17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0" timeOffset="124684.2852">14518 8687 0,'0'0'0,"-62"0"15,-1 31 1,0-31-16,1 0 16,30 31-16,-250-31 31,188 32-16,31-32 1,0 0 0,-31 0-1,32 0-15,30 31 0,1-31 16,31 0 15,0 0-31</inkml:trace>
          <inkml:trace contextRef="#ctx0" brushRef="#br0" timeOffset="125136.3111">13954 9251 0,'31'-31'0,"-31"31"15,126-63 32,-95 63-47,63 125 47,-94-62-47,-31-31 0,31 30 16,-32-30-16,1 62 31,31-63-16,188 63 48,-94-125-48</inkml:trace>
          <inkml:trace contextRef="#ctx0" brushRef="#br0" timeOffset="125729.3283">15365 7840 0,'0'0'31,"0"31"-16,0 1-15,0 30 16,0 32 0,0-31-16,0 31 15,0 0 1,0-31-16,0 0 15,0 0 1,0-1-16,31-30 16,-31-1-16,0-31 15,0-63-15</inkml:trace>
        </inkml:traceGroup>
        <inkml:traceGroup>
          <inkml:annotationXML>
            <emma:emma xmlns:emma="http://www.w3.org/2003/04/emma" version="1.0">
              <emma:interpretation id="{E0FF3903-A77E-4DDC-ACF3-270DB268ABF2}" emma:medium="tactile" emma:mode="ink">
                <msink:context xmlns:msink="http://schemas.microsoft.com/ink/2010/main" type="inkWord" rotatedBoundingBox="17971,10854 21630,10538 21736,11770 18078,12086"/>
              </emma:interpretation>
              <emma:one-of disjunction-type="recognition" id="oneOf18">
                <emma:interpretation id="interp22" emma:lang="" emma:confidence="1">
                  <emma:literal/>
                </emma:interpretation>
              </emma:one-of>
            </emma:emma>
          </inkml:annotationXML>
          <inkml:trace contextRef="#ctx0" brushRef="#br0" timeOffset="126143.3497">15898 8028 0,'0'0'0,"-31"0"15,-157 63 16,125-32-15,0 1-16,1-1 16,-1 0-1,63 1 16,31-32-15,1 0-16,-1 31 16,0-31-16,32 31 15,-32 1-15,1-1 16,30 0-1,64 32 1,-95-31-16,1-1 16,-1-31-16,-31 31 15,0-31-15,94 0 16,-125 0-1</inkml:trace>
          <inkml:trace contextRef="#ctx0" brushRef="#br0" timeOffset="126759.3749">16463 8028 0,'31'0'16,"-31"0"0,31 31-16,-31 1 15,0 31-15,0-1 16,-31 32-1,31-31-15,-31 0 0,-1 0 32,32-32-32,-31 0 15,31 1 16,0-32-15,31-32-16,1-30 16,-1-1-16,32 0 15,-32-31-15,32 0 16,-32 31-16,0 32 15,1-1-15,-32 1 32,0 31-17,0 0-15,-32 0 16,1 31-1,0 1-15,-1-1 16,-62 314 31,94-345-32,32 32-15,-1-1 16,32-31-16,-32 0 16,32 0-1,62 0 1,-62-31-16</inkml:trace>
          <inkml:trace contextRef="#ctx0" brushRef="#br0" timeOffset="127235.4021">17278 7276 0,'31'0'31,"-31"0"-15,32 0-16,-32 0 15,31 0-15,0 31 16,1-31-1,-32 94 1,31-63-16,-62 32 16,31-32-16,-32 32 15,32 0 16,-31-32 1,125-31-17,0 0 1,0 0-16</inkml:trace>
          <inkml:trace contextRef="#ctx0" brushRef="#br0" timeOffset="132914.6131">14017 7871 0,'0'32'31,"0"-1"1,0 32-32,0-32 0,0 0 15,0 32-15,0-31 16,0 30-1,0-30-15,31-1 16,-31 0-16,0 1 16,0-32-1,0 0 16,0-32-15,0 32-16,0 0 16,0 0 15</inkml:trace>
        </inkml:traceGroup>
      </inkml:traceGroup>
    </inkml:traceGroup>
    <inkml:traceGroup>
      <inkml:annotationXML>
        <emma:emma xmlns:emma="http://www.w3.org/2003/04/emma" version="1.0">
          <emma:interpretation id="{2E8D1581-D12A-42F4-893D-BAACB57B5F49}" emma:medium="tactile" emma:mode="ink">
            <msink:context xmlns:msink="http://schemas.microsoft.com/ink/2010/main" type="paragraph" rotatedBoundingBox="2528,15296 33427,12851 33634,15468 2735,1791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E9E08C7-E127-48A0-897A-FB0C4FE54452}" emma:medium="tactile" emma:mode="ink">
              <msink:context xmlns:msink="http://schemas.microsoft.com/ink/2010/main" type="line" rotatedBoundingBox="2528,15296 33427,12851 33634,15468 2735,17914"/>
            </emma:interpretation>
          </emma:emma>
        </inkml:annotationXML>
        <inkml:traceGroup>
          <inkml:annotationXML>
            <emma:emma xmlns:emma="http://www.w3.org/2003/04/emma" version="1.0">
              <emma:interpretation id="{3DAAA97A-FD68-43A8-9BA9-912BA9FF8F33}" emma:medium="tactile" emma:mode="ink">
                <msink:context xmlns:msink="http://schemas.microsoft.com/ink/2010/main" type="inkWord" rotatedBoundingBox="5057,15158 10055,14763 10184,16390 5185,16786"/>
              </emma:interpretation>
              <emma:one-of disjunction-type="recognition" id="oneOf19">
                <emma:interpretation id="interp23" emma:lang="" emma:confidence="1">
                  <emma:literal/>
                </emma:interpretation>
              </emma:one-of>
            </emma:emma>
          </inkml:annotationXML>
          <inkml:trace contextRef="#ctx0" brushRef="#br1" timeOffset="158681.5887">1411 12606 0,'-251'63'0,"251"-63"0,0 0 0</inkml:trace>
          <inkml:trace contextRef="#ctx0" brushRef="#br1" timeOffset="158526.5798">1442 12951 0,'-31'0'16,"-1"0"-16,-62 0 31,63 0-15,-32 0 93,1 0-93,93-94 46</inkml:trace>
          <inkml:trace contextRef="#ctx0" brushRef="#br1" timeOffset="165791.8888">2101 12387 0,'31'31'31,"0"-31"-15,-31 63-1,32 0 1,-32-1-16,0 1 16,31 31-1,-31 0 16,0-125-15,0 0 0,31-1-16,-31-31 15,63-62 16,-31 94-31,30-32 16,-30 63 0,-1 0-16,63 63 15,-63-32 1,1 0-16,-1 1 15,0-1-15,-31 0 16,32 32 15,-1-31-31,-31-1 0,0-31 16,-31 0 15,31-31-15,0-1-16,31 1 15,-31-32-15,32 0 16,-1 1-1,0 30 1,1 1-16,-32 0 0,31-1 16,-31 32-16,31 0 15,-31 0-15,32 0 16,-32 32-1,31-1-15,-31-31 16,31 31-16,-31 32 16,32-32-1,-32 1 1,31 93-1,-31-125-15,0 32 16,0-1-16,0-31 16,0 0-16,0 0 15</inkml:trace>
          <inkml:trace contextRef="#ctx0" brushRef="#br1" timeOffset="167213.9322">3825 12356 0,'32'31'16,"-1"0"-16,-31 1 0,0-1 15,31 0 1,-31 32 0,-31 31-16,31-31 0,-31 0 15,31-32 1,-32 0-16,32 1 15,0-1-15,0-62 47,0-1-47,32 1 16,-32-32-1,62 0-15,-62 1 16,63-1-16,-63 0 16,31 1-16,-31 30 15,32 1-15,-32 0 16,0 31-1,0-32-15,0 32 32,0 0-17,0-31 1,0 62 249,0-31-15,-32 0-235,1 94 32,31-62-47,0-1 16,-31 126 15,31-126-31,0 0 15,0 1-15,0-1 16,31-31-16,-31 32 16,31-32-16,-31 31 15,0-31-15,32 0 16,-1 31-16,-31-31 15,63 0 1,-32 0-16,32 0 31,-32 0-31,63-31 94,-125 0-94</inkml:trace>
          <inkml:trace contextRef="#ctx0" brushRef="#br1" timeOffset="167964.9701">3982 11697 0,'0'31'31,"0"-31"-31,0 32 0,0-1 31,0-31-31,0 31 0,-31-31 16,31 0 15,0-31-16,0 0 1,0-1-16,31 1 0,-31 0 16,0 31-1,0 0 1,0 31-1,0 0 17,0-31-17,-31-31 1,31 31-16,0-31 15,31-1 1,-31 32-16,0 0 16</inkml:trace>
          <inkml:trace contextRef="#ctx0" brushRef="#br1" timeOffset="170711.1244">6052 12763 0,'0'32'32,"0"-32"-17,0 0 1,-32 0 15,32 0-31,0 0 16,-31-32-16,31 32 15,31-31-15,-31-1 16,32 32-1,-1 0 17,32 95-32,-63 30 15,0-62 16,-32-1-31,1-30 0,0-1 16</inkml:trace>
        </inkml:traceGroup>
        <inkml:traceGroup>
          <inkml:annotationXML>
            <emma:emma xmlns:emma="http://www.w3.org/2003/04/emma" version="1.0">
              <emma:interpretation id="{F2CD2329-205F-49D4-886C-88C09A334F05}" emma:medium="tactile" emma:mode="ink">
                <msink:context xmlns:msink="http://schemas.microsoft.com/ink/2010/main" type="inkWord" rotatedBoundingBox="12044,14660 13172,14570 13240,15425 12112,15515"/>
              </emma:interpretation>
              <emma:one-of disjunction-type="recognition" id="oneOf20">
                <emma:interpretation id="interp24" emma:lang="" emma:confidence="1">
                  <emma:literal/>
                </emma:interpretation>
              </emma:one-of>
            </emma:emma>
          </inkml:annotationXML>
          <inkml:trace contextRef="#ctx0" brushRef="#br1" timeOffset="171470.1678">8404 11917 0,'0'0'15,"-32"31"1,1-31-16,0 31 15,31 1-15,-32 30 16,1-30 0,62-1-16,-31 32 31,32-63-31,-1 0 15,0 0-15,1 0 16,30-32 0,95-313 30,-188 251-46,-1 32 16,1 30-16,-32 1 16,-31 0-16,32 62 15,-95 0 1,94 1-1,63-1-15,-31 0 16,62-62 0</inkml:trace>
          <inkml:trace contextRef="#ctx0" brushRef="#br1" timeOffset="171866.1904">9031 11289 0,'0'0'31,"-32"32"-15,1 30-1,0 1-15,-1 63 16,1-1-16,31-31 15,0 63 17,31-63-32,-31-63 15,32-31-15,-1 32 0,0-32 16,158-63 31,-158 63-47</inkml:trace>
        </inkml:traceGroup>
        <inkml:traceGroup>
          <inkml:annotationXML>
            <emma:emma xmlns:emma="http://www.w3.org/2003/04/emma" version="1.0">
              <emma:interpretation id="{758650A4-76A5-4DEC-BDB9-A5E0D25A5CE9}" emma:medium="tactile" emma:mode="ink">
                <msink:context xmlns:msink="http://schemas.microsoft.com/ink/2010/main" type="inkWord" rotatedBoundingBox="2725,15491 3160,15456 3216,16167 2781,16201"/>
              </emma:interpretation>
              <emma:one-of disjunction-type="recognition" id="oneOf21">
                <emma:interpretation id="interp25" emma:lang="" emma:confidence="1">
                  <emma:literal/>
                </emma:interpretation>
              </emma:one-of>
            </emma:emma>
          </inkml:annotationXML>
          <inkml:trace contextRef="#ctx0" brushRef="#br1" timeOffset="153543.3528">-847 12450 0,'-31'0'31,"31"0"-16,-32 0-15,32 0 16,-31 0-16,-32 0 31,0 62-15,32 32-1,0-62 1,31-1-16,-32 0 16,32 1-16,0-1 15,32 1-15,30 30 31,-62-30-15,32-32-16,-1 0 16,1 0-16,-1-32 15,0 32-15,1-31 16,-32 0-16,31-32 15,0 31-15,-31-30 16,-31-158 15,31 189-31,-31 0 16,31-32-1,-32 31-15,-93-30 47,93 62-31,-30 0-16,-1 0 15,32 0-15,-32 0 16,126 31 0,-126-31-16</inkml:trace>
        </inkml:traceGroup>
        <inkml:traceGroup>
          <inkml:annotationXML>
            <emma:emma xmlns:emma="http://www.w3.org/2003/04/emma" version="1.0">
              <emma:interpretation id="{C11618E2-7456-4C56-B934-9848C58B68E6}" emma:medium="tactile" emma:mode="ink">
                <msink:context xmlns:msink="http://schemas.microsoft.com/ink/2010/main" type="inkWord" rotatedBoundingBox="2697,15283 4238,15161 4333,16353 2791,16475"/>
              </emma:interpretation>
              <emma:one-of disjunction-type="recognition" id="oneOf22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1" timeOffset="154737.3915">313 12983 0,'-31'0'16,"-157"31"15,94-31-16,0 31-15,0 1 0,-32-32 16,1 31-16,-32-31 16,31 31-16,32-31 15,-31 0 1,-1 32-1,64-32-15,30 0 16,1 0-16,0 0 16,31 0-16,0 0 46</inkml:trace>
          <inkml:trace contextRef="#ctx0" brushRef="#br1" timeOffset="154194.3744">-377 11917 0,'0'0'31,"0"31"-31,0 32 16,0 31 0,-31-32-1,31 1 1,0 0-16,-31 125 31,31-125-15,0-32-16,31 0 15,-31 1 1,0-32 15,31 0-15,63-32 15,-62 32-31,31-31 15,-32 31-15,0 0 32,32 0-17</inkml:trace>
        </inkml:traceGroup>
        <inkml:traceGroup>
          <inkml:annotationXML>
            <emma:emma xmlns:emma="http://www.w3.org/2003/04/emma" version="1.0">
              <emma:interpretation id="{6B34B64E-9614-4B56-AA46-6E29552681AB}" emma:medium="tactile" emma:mode="ink">
                <msink:context xmlns:msink="http://schemas.microsoft.com/ink/2010/main" type="inkWord" rotatedBoundingBox="2661,16982 3385,16925 3441,17642 2718,17699"/>
              </emma:interpretation>
              <emma:one-of disjunction-type="recognition" id="oneOf23">
                <emma:interpretation id="interp27" emma:lang="" emma:confidence="1">
                  <emma:literal/>
                </emma:interpretation>
              </emma:one-of>
            </emma:emma>
          </inkml:annotationXML>
          <inkml:trace contextRef="#ctx0" brushRef="#br1" timeOffset="155751.4333">-628 13923 0,'-31'0'16,"-126"95"46,126-1-46,31-32 0,0 1-16,0 0 0,31-32 15,1 0 1,-32-31-1,62 0-15,-30-31 16,-1 0-16,0-1 16,1-30-16,-32 30 15,0-30 1,0-1 93,-533-313-78,345 438 78,156-62-93,126 94-16</inkml:trace>
        </inkml:traceGroup>
        <inkml:traceGroup>
          <inkml:annotationXML>
            <emma:emma xmlns:emma="http://www.w3.org/2003/04/emma" version="1.0">
              <emma:interpretation id="{07B11139-4267-4C43-9991-2FD55BC9B83D}" emma:medium="tactile" emma:mode="ink">
                <msink:context xmlns:msink="http://schemas.microsoft.com/ink/2010/main" type="inkWord" rotatedBoundingBox="3663,15958 14419,15106 14561,16904 3805,17755"/>
              </emma:interpretation>
              <emma:one-of disjunction-type="recognition" id="oneOf24">
                <emma:interpretation id="interp28" emma:lang="" emma:confidence="1">
                  <emma:literal/>
                </emma:interpretation>
              </emma:one-of>
            </emma:emma>
          </inkml:annotationXML>
          <inkml:trace contextRef="#ctx0" brushRef="#br1" timeOffset="172829.2455">8560 13296 0,'-31'0'0,"31"32"16,-31-1-1,-32 63 1,63-31-1,0 31-15,31-63 16,1 1-16,-32-32 16,62 0-16,-30-32 15,30-30-15,1-1 16,-31 0-16,-1 0 15,-31-31 1,0 32 0,0-33-16,-63 33 0,0 30 15,1 1-15,-1 0 16,0-1-16,1 32 15,-1 32-15,32-32 16,-32 31 0,63-31-16,-32 31 15</inkml:trace>
          <inkml:trace contextRef="#ctx0" brushRef="#br1" timeOffset="172186.2087">9501 12356 0,'-94'0'16,"0"31"-16,-31 0 15,-64 1 1,1-1-16,-282 32 31,407-63-31,32 0 16,62 0-16</inkml:trace>
          <inkml:trace contextRef="#ctx0" brushRef="#br1" timeOffset="183668.7796">-251 13923 0,'0'0'124,"31"-31"-108,1 31-16,-32 0 16,31-31-1,-31 31 1,31 0-1,-31 0 1,32 0 0,-32 0-1,31 31 16,-31-31 1,0 0-32,0 31 0,0-31 15,31 0-15,-31 32 16,0-32-16,0 31 15,-31 126 17,31-63-1,-31-63-31,31 1 15,0-1-15,0 0 16,0 1-16,0-32 16,-32 31-1,32-31-15,0 0 16,0 32-1,0-64 32,0 32-47,32-31 16,-32-1-16,0 1 15,31-32-15,-31 32 16,31-126 15,-31 95-31,32 30 16,-32 1-16,0-1 31,0 1-15,0 31-1,0 0 1,0-31 15,0 31 31,31 0-46,-31-32 93,0 32-109,0 0 16,0-31 15,0 31-31,31 0 31,-62 0 63,31 0-94,0 31 0,0 32 47,0 0-47,0-32 15,0 1 1,0-1-16,31 0 15,-31 1-15,0-1 16,32 32 0,-1-32-1,-31 0-15,31 1 0,-31-32 16,0 0-1,0 0 63,32 0-78,-32 31 16,31-31-16,-31 0 16,0 0-16,32 31 15,-32-31 16,31 0-31,-31 0 16,-31-31 62</inkml:trace>
          <inkml:trace contextRef="#ctx0" brushRef="#br1" timeOffset="184311.794">-94 13484 0,'0'0'16,"-32"32"-1,32-1 1,-31-31-1,31 0 1,0-31 0,0-1-16,31 1 0,-31 0 15,0-32 16,32 94-15,-32-31-16,0 32 16,0-32-16,0 0 15,-32 0 16,32-32 1,0 1-32,0 31 0</inkml:trace>
          <inkml:trace contextRef="#ctx0" brushRef="#br1" timeOffset="186013.8613">9093 13077 0,'32'-32'47,"-32"32"-31,31 32-1,-31-32 1,32 31-16,-32 0 15,-32 126 17,1-94-32,31 31 0,-32-31 15,32-32-15,-31 32 16,31-32-16,0 1 15,0-32 1,0-32 15,31 32-15,-31-31-16,32-32 0,-32 32 15,125-251 48,-125 250-63,0-31 15,32 32-15,-32 0 16,31-1 0,-62 32-16,31 0 15,0 0 48,0 0-48,0 32 1,-32-1-16,32 0 15,-31 32-15,31-31 16,0 30 0,0 1-16,31 62 46,1-62-46,-32-63 0,31 32 0,-31-1 16,31-31 0,-31 31-1,32-31 1,-32 0-16,31 0 15,-31 0-15,31-62 16,-31 30 0</inkml:trace>
          <inkml:trace contextRef="#ctx0" brushRef="#br1" timeOffset="187390.9082">10348 12199 0,'-32'0'16,"-30"0"15,30 0-31,32 31 15,-31-31-15,0 0 16,-126 31 46,251-62-62,-125 31 156,219-219 125</inkml:trace>
          <inkml:trace contextRef="#ctx0" brushRef="#br1" timeOffset="187445.9114">10411 11885 0,'-220'32'0,"220"-32"32,0-32-32,125-31 0</inkml:trace>
        </inkml:traceGroup>
        <inkml:traceGroup>
          <inkml:annotationXML>
            <emma:emma xmlns:emma="http://www.w3.org/2003/04/emma" version="1.0">
              <emma:interpretation id="{C5EBEDCF-E6A2-49EF-A5FE-7F0CE48A5A74}" emma:medium="tactile" emma:mode="ink">
                <msink:context xmlns:msink="http://schemas.microsoft.com/ink/2010/main" type="inkWord" rotatedBoundingBox="15159,14840 17503,14655 17566,15445 15221,15631"/>
              </emma:interpretation>
              <emma:one-of disjunction-type="recognition" id="oneOf25">
                <emma:interpretation id="interp29" emma:lang="" emma:confidence="1">
                  <emma:literal/>
                </emma:interpretation>
              </emma:one-of>
            </emma:emma>
          </inkml:annotationXML>
          <inkml:trace contextRef="#ctx0" brushRef="#br1" timeOffset="193179.1612">11194 12167 0,'0'0'94,"32"0"-94,-1 0 31,32 0-15,62-31 15,-93 31-31,-32 0 0,31 0 16,-31 0-16,31 0 62,-62 0-46</inkml:trace>
          <inkml:trace contextRef="#ctx0" brushRef="#br1" timeOffset="193872.1846">12041 11478 0,'0'0'62,"31"31"-62,-31 0 16,0 32-1,0 31-15,32 157 32,-32-188-32,0-1 15,0-30-15,31-1 16,-31 0-1,0 1 1,0-32 46</inkml:trace>
          <inkml:trace contextRef="#ctx0" brushRef="#br1" timeOffset="194541.2117">12449 11666 0,'-32'0'0,"1"31"16,0 0-16,-1 1 16,1-1-1,0 0-15,-1 1 16,1-32-16,31 31 15,0-31 95,0 0-95,31 0 1,-31 0-16,32 32 15,-1-32 1,0 31 0,32 0-16,31 32 31,-62-63-16,-1 0-15,0 31 16,-31-31 31,63 0-16,-63 0-31</inkml:trace>
          <inkml:trace contextRef="#ctx0" brushRef="#br1" timeOffset="195692.248">13076 11603 0,'31'0'16,"-31"0"-1,0 0 1,32 31 0,-32 1-16,31 30 15,-31 1-15,0 0 16,-31 0-16,-1 31 15,1-32-15,0 1 16,-1-32-16,1-31 16,31 32-1,31-64 16,-31 32-31,63-31 16,-32-32-16,32 1 16,0-1-1,-32 0-15,32-31 16,-32 31-1,32-62 1,-63 125 0,0-31-16,-31 31 31,31 0-31,-32 0 15,32 31-15,-31 0 16,-1 32-16,1 0 16,0-1-16,31 1 15,-32 0-15,32 0 16,0-32-16,0 0 15,32 1 1,-32-32-16,31 31 16,0-31-16,1 0 15,31-31-15,-32 31 0,0 0 47,1-32-16,30 32 406,-93 0-437</inkml:trace>
        </inkml:traceGroup>
        <inkml:traceGroup>
          <inkml:annotationXML>
            <emma:emma xmlns:emma="http://www.w3.org/2003/04/emma" version="1.0">
              <emma:interpretation id="{FCD6E207-93F4-4CC5-9C0A-55C343B5A327}" emma:medium="tactile" emma:mode="ink">
                <msink:context xmlns:msink="http://schemas.microsoft.com/ink/2010/main" type="inkWord" rotatedBoundingBox="18413,15280 18561,15268 18585,15573 18438,15585"/>
              </emma:interpretation>
              <emma:one-of disjunction-type="recognition" id="oneOf26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1" timeOffset="196434.2888">14487 12073 0,'-31'0'0,"-1"32"31,32-32-16,0-32 1,0 32 0,0-31-16,32 0 15,-1 31-15,0-32 16,-31 32-16,32 32 15,-32 62 32,-94 31-31,62-62-16</inkml:trace>
        </inkml:traceGroup>
        <inkml:traceGroup>
          <inkml:annotationXML>
            <emma:emma xmlns:emma="http://www.w3.org/2003/04/emma" version="1.0">
              <emma:interpretation id="{12E2E232-216A-4FA7-8DE0-26CFE02810BE}" emma:medium="tactile" emma:mode="ink">
                <msink:context xmlns:msink="http://schemas.microsoft.com/ink/2010/main" type="inkWord" rotatedBoundingBox="20695,14053 24454,13755 24646,16180 20887,16477"/>
              </emma:interpretation>
              <emma:one-of disjunction-type="recognition" id="oneOf27">
                <emma:interpretation id="interp31" emma:lang="" emma:confidence="1">
                  <emma:literal/>
                </emma:interpretation>
              </emma:one-of>
            </emma:emma>
          </inkml:annotationXML>
          <inkml:trace contextRef="#ctx0" brushRef="#br1" timeOffset="198777.3687">17341 11509 0,'0'0'0,"-63"-63"32,0 63-1,-31 0-16,63 0 1,-1 0 0,-30 63-16,30-32 0,-30 1 15,62 30-15,-32 1 16,32-32-1,32 1 1,-1-1-16,0-31 16,1 31-16,30-31 0,1-31 0,0 0 15,-32-32 1,126-125 15,-126 125-15,1-31-16,-1 0 15,0-251 16,1 282-15,-32 32-16,0-32 16,0 32-16,0 31 15,0-31 1,-32 62 15,32 32-31,-31 31 16,0 0-1,31 31-15,0-31 16,-32-31-16,32 31 15,63 63 17,-32-63-17,1-63 1,-1-31-16,-31 32 15</inkml:trace>
          <inkml:trace contextRef="#ctx0" brushRef="#br1" timeOffset="199762.4222">17184 12920 0,'0'0'15,"-32"0"1,32 0-16,-31 0 15,0 0 1,-1 0-16,1 0 16,0 31-16,-1-31 15,-62 188 32,126-156-47,-1-32 16,32 0-16,-1 0 15,1-32-15,0 1 16,-32-32-1,32 1-15,0-158 32,-63 126-32,0 0 15,0 31-15,0 1 16,-32-1-1,32 32-15,0 31 16,0 31 31,0 0-32,0 126 1,0-63-16,0-31 16,0 31-16,0-31 15,0-1-15,0 1 16,0-32-16,0 1 15,0-1 1,32-31-16,-32 0 16</inkml:trace>
          <inkml:trace contextRef="#ctx0" brushRef="#br1" timeOffset="199059.382">18062 12011 0,'-31'0'0,"-64"31"0,-375 32 47,345-63-32,-1 31-15,1-31 0,31 0 16,31 0-16,32 0 15,31-94 1</inkml:trace>
          <inkml:trace contextRef="#ctx0" brushRef="#br1" timeOffset="200204.4475">18031 12795 0,'0'0'0,"-63"31"16,31-31-16,-30 0 16,-1 0-16,0 0 15,1 0-15,-1 0 16,0 0 15,63 0-31,0-31 0</inkml:trace>
          <inkml:trace contextRef="#ctx0" brushRef="#br1" timeOffset="200054.4389">17748 12324 0,'-31'0'31,"31"32"-31,-31 30 16,31 1-16,-32 94 15,32-63 1,0 0-16,0-31 15,0-1 1,32 64 15,-1-126-15</inkml:trace>
          <inkml:trace contextRef="#ctx0" brushRef="#br1" timeOffset="200646.4661">19065 11039 0,'-31'0'16,"0"31"-1,-32-31-15,0 63 16,-31-1-16,31 32 16,1 0-16,-1 32 15,32 31-15,31-32 16,-32 1-16,32-1 15,32-62 1,-32-1 0,31 1-16,0 0 15,32-32-15,-32 1 16,32-32-16</inkml:trace>
          <inkml:trace contextRef="#ctx0" brushRef="#br1" timeOffset="201079.4875">19724 11164 0,'0'0'0,"-32"0"16,32 0-16,-31 0 16,-32 31-16,32 32 15,0-32-15,-1 32 31,64-32-15,-32-31-16,0 32 16,94-64-1,-32 32 1,1-31-16,31-94 31,-62 62-31,-32-31 16,0-32-16,0 64 15,-32-32-15,1 62 16,0 1-16,-32 0 15,31 31-15,-62 62 32,94-62-32</inkml:trace>
          <inkml:trace contextRef="#ctx0" brushRef="#br1" timeOffset="201364.5016">20351 10505 0,'31'0'0,"-31"32"16,0 30-16,-31 1 15,31 63-15,-31 344 63,93-407-32,-30-63-31,-1 0 0,32 0 15</inkml:trace>
        </inkml:traceGroup>
        <inkml:traceGroup>
          <inkml:annotationXML>
            <emma:emma xmlns:emma="http://www.w3.org/2003/04/emma" version="1.0">
              <emma:interpretation id="{2F6AF8BD-6D7B-4089-B4D1-4DE9969EFF8A}" emma:medium="tactile" emma:mode="ink">
                <msink:context xmlns:msink="http://schemas.microsoft.com/ink/2010/main" type="inkWord" rotatedBoundingBox="26956,13524 28300,13418 28410,14801 27065,14907"/>
              </emma:interpretation>
              <emma:one-of disjunction-type="recognition" id="oneOf28">
                <emma:interpretation id="interp32" emma:lang="" emma:confidence="1">
                  <emma:literal/>
                </emma:interpretation>
              </emma:one-of>
            </emma:emma>
          </inkml:annotationXML>
          <inkml:trace contextRef="#ctx0" brushRef="#br1" timeOffset="207482.7366">23581 10756 0,'-31'0'0,"-64"-31"47,-124 250-16,219-156-31,0 0 16,0-32 15,125 1-15,-62-32-16,188-220 46,-188 126-46,-32-31 16,63-346 31,-94 408-47,0 63 15,0 32 1,0-1 0,-31 32-16,-1 0 15,32 31-15,-31 0 16,0 94-1,31-125-15,0 31 16,0-32-16,0 1 16,31 0-1,-31-32 1,0 1-16,31-1 15</inkml:trace>
          <inkml:trace contextRef="#ctx0" brushRef="#br1" timeOffset="207739.749">24396 11509 0,'-282'-63'0,"157"63"0,-32 32 0,0-32 15,-282 94 1,345-94 0,31 0-1,32 0 1,31 0-1</inkml:trace>
        </inkml:traceGroup>
        <inkml:traceGroup>
          <inkml:annotationXML>
            <emma:emma xmlns:emma="http://www.w3.org/2003/04/emma" version="1.0">
              <emma:interpretation id="{B0B77048-8156-4F17-A1A8-861118A9E804}" emma:medium="tactile" emma:mode="ink">
                <msink:context xmlns:msink="http://schemas.microsoft.com/ink/2010/main" type="inkWord" rotatedBoundingBox="28697,13888 33131,13537 33224,14710 28790,15061"/>
              </emma:interpretation>
              <emma:one-of disjunction-type="recognition" id="oneOf29">
                <emma:interpretation id="interp33" emma:lang="" emma:confidence="1">
                  <emma:literal/>
                </emma:interpretation>
              </emma:one-of>
            </emma:emma>
          </inkml:annotationXML>
          <inkml:trace contextRef="#ctx0" brushRef="#br1" timeOffset="209473.8187">24992 10631 0,'-31'31'0,"-1"1"16,-62 156 0,63-94-16,-1 0 15,1 94 1,31-125-1,31-1 1,-31 1-16,32-31 16,-1 30-16,-31 1 15,32 0-15,-32-32 0,31 0 16,-31 1-16,0-32 15,0-63 17</inkml:trace>
          <inkml:trace contextRef="#ctx0" brushRef="#br1" timeOffset="210319.8576">25431 11007 0,'0'32'16,"0"-1"0,0 0-1,-31 32-15,31 0 16,0-32-16,-32 32 15,32-32-15,0 0 16,0 1-16,0-32 16,0-32 15,0 32-16,32-31-15,-1 0 16,0-32-16,1 32 16,-1-1-1,-31 32-15,31-31 16,-31 31-16,32-31 0,-32 31 31,0 0 0,31 0 0,-31 31-15,0 0 0,0 1-16,0-1 15,0-31-15,-31 31 16,31 1-1,0-32-15,0 0 63,0-32-63,31 32 31,95-188 0,-95 157-31,0 0 16,-31 31-16,32 0 15,-1 31 1,-31-31-16,0 31 16,31 1-16,-31-1 15,0 0-15,0 1 16,0-1-1,32-31 1,-64 31 0,32 1-16,0-32 0,0 0 15,-31 31 1,62-62-1,-31 31-15</inkml:trace>
          <inkml:trace contextRef="#ctx0" brushRef="#br1" timeOffset="210799.8811">26340 10913 0,'32'0'0,"-32"31"31,31 32-15,-62 94 15,-1-94-31,1-32 16,0 0-16,-1 1 15,1 62 16,62-126 1,-31 1-32,63 0 15,0-32-15,-32 32 16,32-63-1,0 31-15,-32 0 16,0 32 0,-31-1-16,0 32 0,-31 0 31,31 32-31,-31-1 15,-1 32-15,-31-32 16,32 32-16,31-32 16,-31 1-16,31-1 15,31 0 1,-31 1-16,31-32 15,-31 0-15,32 0 16,31 0-16,-32-32 16</inkml:trace>
          <inkml:trace contextRef="#ctx0" brushRef="#br1" timeOffset="210991.8871">26623 10443 0,'-32'31'78</inkml:trace>
          <inkml:trace contextRef="#ctx0" brushRef="#br1" timeOffset="211407.8975">27156 10411 0,'31'32'0,"-31"-1"31,0 32-31,0-1 16,0 64 0,-31-1-16,-1 1 0,1-1 15,0-31 1,-1-31-16,1 31 0,-32-31 15,32 0 1,-1-32 0,1 0-16,31 1 15,0-32 1,0 0-1,0-32 1,31 1-16</inkml:trace>
          <inkml:trace contextRef="#ctx0" brushRef="#br1" timeOffset="212362.9298">27783 11321 0,'0'0'15,"0"0"1,-188 31 31,156-31-47,32-31 15</inkml:trace>
          <inkml:trace contextRef="#ctx0" brushRef="#br1" timeOffset="212366.93">27877 11039 0,'-63'31'0,"32"-31"0,0 0 15,-1 0 1,1 0-16,31 31 0,-32-31 16,32 0 15</inkml:trace>
          <inkml:trace contextRef="#ctx0" brushRef="#br1" timeOffset="213075.9655">28222 10850 0,'0'0'0,"0"32"15,-31 30-15,-1-30 16,1 250 46,31-282-62,0 0 32,94-125 14,-63 62-46,189-125 63,-189 313-32,-62-62-31,31 0 31,0-32-15,0-31-16,0 0 47,31-63-32,0 32-15,1-32 16,-1 0-16,1 32 15,-1 0-15,0-1 16,-31 32-16,0 0 31,0 220 16,-31-189-47,31 1 16,0-32-16,0 31 15,0 0-15,0-31 16,0 0-1</inkml:trace>
          <inkml:trace contextRef="#ctx0" brushRef="#br1" timeOffset="213607.996">28974 10819 0,'0'0'15,"0"220"32,-31-189-47,0 63 31,-1-31-15,1-32-16,31 0 0,-31-31 16,62 0 15,-31-31-16,31 0-15,32-1 16,63-156 15,-64 94-31,-30 63 16,-32-1-16,0 1 15,0 62 1,-32-31 0,-30 63-1,30-32 1,32 32-16,-31-31 15,-1-1-15,32 0 16,-31 32-16,31-32 16,31-31-16,-31 32 15,0-1-15,63-31 31,-31 0-15,-1 0-16,0-63 16</inkml:trace>
        </inkml:traceGroup>
        <inkml:traceGroup>
          <inkml:annotationXML>
            <emma:emma xmlns:emma="http://www.w3.org/2003/04/emma" version="1.0">
              <emma:interpretation id="{96F0F4B7-C658-4503-BC23-D56CB4DAEE37}" emma:medium="tactile" emma:mode="ink">
                <msink:context xmlns:msink="http://schemas.microsoft.com/ink/2010/main" type="inkWord" rotatedBoundingBox="33016,13653 33177,13641 33183,13724 33022,13737"/>
              </emma:interpretation>
              <emma:one-of disjunction-type="recognition" id="oneOf30">
                <emma:interpretation id="interp34" emma:lang="" emma:confidence="0">
                  <emma:literal>*</emma:literal>
                </emma:interpretation>
                <emma:interpretation id="interp35" emma:lang="" emma:confidence="0">
                  <emma:literal>¥</emma:literal>
                </emma:interpretation>
                <emma:interpretation id="interp36" emma:lang="" emma:confidence="0">
                  <emma:literal>2</emma:literal>
                </emma:interpretation>
                <emma:interpretation id="interp37" emma:lang="" emma:confidence="0">
                  <emma:literal>4</emma:literal>
                </emma:interpretation>
                <emma:interpretation id="interp38" emma:lang="" emma:confidence="0">
                  <emma:literal>%</emma:literal>
                </emma:interpretation>
              </emma:one-of>
            </emma:emma>
          </inkml:annotationXML>
          <inkml:trace contextRef="#ctx0" brushRef="#br1" timeOffset="214033.0146">29163 10349 0,'-32'31'15,"1"-31"1,31 0 0,-31 0-16,-32 31 62,63-31-46,31-31-1,-31 31-15,0 0 16,0 0 15</inkml:trace>
          <inkml:trace contextRef="#ctx0" brushRef="#br1" timeOffset="215312.0879">29131 10411 0,'0'0'31,"-31"0"-15,-32 32 62,126-64-62,-32 1-16,-31 31 15,32 0-15,-32 0 16,0 0 15,0 0-31,-32 31 16</inkml:trace>
        </inkml:traceGroup>
        <inkml:traceGroup>
          <inkml:annotationXML>
            <emma:emma xmlns:emma="http://www.w3.org/2003/04/emma" version="1.0">
              <emma:interpretation id="{98E75C11-FDCC-4056-BD8D-028A3933C564}" emma:medium="tactile" emma:mode="ink">
                <msink:context xmlns:msink="http://schemas.microsoft.com/ink/2010/main" type="inkWord" rotatedBoundingBox="33422,13646 33490,13641 33494,13697 33427,13703"/>
              </emma:interpretation>
              <emma:one-of disjunction-type="recognition" id="oneOf31">
                <emma:interpretation id="interp39" emma:lang="" emma:confidence="1">
                  <emma:literal>.</emma:literal>
                </emma:interpretation>
                <emma:interpretation id="interp40" emma:lang="" emma:confidence="0">
                  <emma:literal>/</emma:literal>
                </emma:interpretation>
                <emma:interpretation id="interp41" emma:lang="" emma:confidence="0">
                  <emma:literal>•</emma:literal>
                </emma:interpretation>
                <emma:interpretation id="interp42" emma:lang="" emma:confidence="0">
                  <emma:literal>'</emma:literal>
                </emma:interpretation>
                <emma:interpretation id="interp43" emma:lang="" emma:confidence="0">
                  <emma:literal>V</emma:literal>
                </emma:interpretation>
              </emma:one-of>
            </emma:emma>
          </inkml:annotationXML>
          <inkml:trace contextRef="#ctx0" brushRef="#br1" timeOffset="214400.0357">29445 10380 0,'0'0'16,"0"0"-1,-32 31 1,32-31-16,0 0 62,32-31-62,-32 31 16,31-31-1,-31 31 110</inkml:trace>
        </inkml:traceGroup>
      </inkml:traceGroup>
    </inkml:traceGroup>
  </inkml:traceGroup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6:34.771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EB20CCFF-C9BC-46BC-9DA1-C84359043476}" emma:medium="tactile" emma:mode="ink">
          <msink:context xmlns:msink="http://schemas.microsoft.com/ink/2010/main" type="writingRegion" rotatedBoundingBox="7996,5080 9689,5080 9689,5738 7996,5738"/>
        </emma:interpretation>
      </emma:emma>
    </inkml:annotationXML>
    <inkml:traceGroup>
      <inkml:annotationXML>
        <emma:emma xmlns:emma="http://www.w3.org/2003/04/emma" version="1.0">
          <emma:interpretation id="{B6936BCE-4EA6-439A-8F73-1DE6E291BFD1}" emma:medium="tactile" emma:mode="ink">
            <msink:context xmlns:msink="http://schemas.microsoft.com/ink/2010/main" type="paragraph" rotatedBoundingBox="7996,5080 9689,5080 9689,5738 7996,573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B7C08F0-B405-4DCB-8747-9A2777F7C5DA}" emma:medium="tactile" emma:mode="ink">
              <msink:context xmlns:msink="http://schemas.microsoft.com/ink/2010/main" type="line" rotatedBoundingBox="7996,5080 9689,5080 9689,5738 7996,5738"/>
            </emma:interpretation>
          </emma:emma>
        </inkml:annotationXML>
        <inkml:traceGroup>
          <inkml:annotationXML>
            <emma:emma xmlns:emma="http://www.w3.org/2003/04/emma" version="1.0">
              <emma:interpretation id="{D5949877-9029-4695-9DDC-EC4A9DC3F171}" emma:medium="tactile" emma:mode="ink">
                <msink:context xmlns:msink="http://schemas.microsoft.com/ink/2010/main" type="inkWord" rotatedBoundingBox="9282,5080 9689,5080 9689,5582 9282,5582"/>
              </emma:interpretation>
            </emma:emma>
          </inkml:annotationXML>
          <inkml:trace contextRef="#ctx0" brushRef="#br0">4139 1945 0,'-31'0'0,"31"0"15,-32 0-15,1 62 16,-1 1 0,32 0-1,-31 31-15,31-31 16,94 93 15,-31-156-15,0-62-16,-1-346 62,-93 377-62,-32-1 16,1 32-16,30 0 15,1 32 1</inkml:trace>
        </inkml:traceGroup>
        <inkml:traceGroup>
          <inkml:annotationXML>
            <emma:emma xmlns:emma="http://www.w3.org/2003/04/emma" version="1.0">
              <emma:interpretation id="{E5A5F6F0-7579-4434-B915-43512E16FA73}" emma:medium="tactile" emma:mode="ink">
                <msink:context xmlns:msink="http://schemas.microsoft.com/ink/2010/main" type="inkWord" rotatedBoundingBox="7996,5205 8278,5205 8278,5738 7996,5738"/>
              </emma:interpretation>
            </emma:emma>
          </inkml:annotationXML>
          <inkml:trace contextRef="#ctx0" brushRef="#br1" timeOffset="284479.9789">2947 1035 0,'-31'0'32,"0"0"-17,-1 0-15,-30 0 0,30 32 16,-156-32 15,157 0-31,31 31 16,0-31 30,31 0-30,-31 31 0,0 1-16,0 62 15,0-31-15,0 31 16,-31 0-16,31 0 15,0-32-15,0 1 16,0-31-16,0-1 16,0 0-1,0 1 1,0-32-16,0 0 62,0 31-62,0-31 31,0 0-15,31 0 0,-31 31-1,31-31-15,1-31 16,30 31-1,-30 0-15,31 0 16,-32 0-16,32 0 16,-32 0-16,0 0 15</inkml:trace>
        </inkml:traceGroup>
      </inkml:traceGroup>
    </inkml:traceGroup>
  </inkml:traceGroup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1:20.548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1FDEB933-12CB-4D1C-83E9-BAF6A24DD2BD}" emma:medium="tactile" emma:mode="ink">
          <msink:context xmlns:msink="http://schemas.microsoft.com/ink/2010/main" type="inkDrawing" rotatedBoundingBox="3820,4986 6610,4760 6617,4846 3827,5072" semanticType="underline" shapeName="Other">
            <msink:sourceLink direction="with" ref="{1FA19DD2-BE26-4369-88E5-C13253C57572}"/>
          </msink:context>
        </emma:interpretation>
      </emma:emma>
    </inkml:annotationXML>
    <inkml:trace contextRef="#ctx0" brushRef="#br0">2602 1537 0,'0'0'0,"-31"0"0,0 0 16,-95 0 15,64 0-15,-1 0-16,31 0 15,-30 31-15,30-31 16,-30 0-16,30 0 16,-30 0-16,30 0 15,-31 32-15,1-32 16,-1 0-16,0 0 15,1 31 1,-95-31 0,63 0-16,31 0 15,0 0-15,1 0 16,-32 0-16,31 31 15,31-31-15,-30 0 16,30 0 0,-30 32-1,-1-32-15,32 0 0,-32 0 16,32 0-1,-377 31 79,377-31-78,-1 0-16,1 0 0,-1 0 15,1 0-15,0 0 16,31 0-16,-32 0 15,32 0-15,-31 0 16,0 0-16,31 32 31,-32-32-31,1 0 16,0 0-16,31 0 15,-32 0 1,32 0 0,-31 0-1,31 0 1,0 0-1,-31 0 1,31 0 0,0 0 46,0-63 16</inkml:trace>
  </inkml:traceGroup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26:15.864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56446E5D-B307-4AC3-97D0-4DB04D6997BD}" emma:medium="tactile" emma:mode="ink">
          <msink:context xmlns:msink="http://schemas.microsoft.com/ink/2010/main" type="writingRegion" rotatedBoundingBox="30863,3121 17969,5028 17765,3646 30659,1739"/>
        </emma:interpretation>
      </emma:emma>
    </inkml:annotationXML>
    <inkml:traceGroup>
      <inkml:annotationXML>
        <emma:emma xmlns:emma="http://www.w3.org/2003/04/emma" version="1.0">
          <emma:interpretation id="{E95141BA-298F-48BF-B03A-8026353BFE51}" emma:medium="tactile" emma:mode="ink">
            <msink:context xmlns:msink="http://schemas.microsoft.com/ink/2010/main" type="paragraph" rotatedBoundingBox="30863,3121 17969,5028 17765,3646 30659,173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B502ED3-7FFE-4B0C-915C-BEEBFDE9E62A}" emma:medium="tactile" emma:mode="ink">
              <msink:context xmlns:msink="http://schemas.microsoft.com/ink/2010/main" type="line" rotatedBoundingBox="30863,3121 17969,5028 17765,3646 30659,1739"/>
            </emma:interpretation>
          </emma:emma>
        </inkml:annotationXML>
        <inkml:traceGroup>
          <inkml:annotationXML>
            <emma:emma xmlns:emma="http://www.w3.org/2003/04/emma" version="1.0">
              <emma:interpretation id="{BA63F1C0-A2C7-4424-ACB9-24D5B13FB229}" emma:medium="tactile" emma:mode="ink">
                <msink:context xmlns:msink="http://schemas.microsoft.com/ink/2010/main" type="inkWord" rotatedBoundingBox="27704,2042 30687,1782 30814,3235 27830,349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23769-344 0,'0'0'32,"0"0"77,282-32-109,-407 32 15</inkml:trace>
          <inkml:trace contextRef="#ctx0" brushRef="#br0" timeOffset="1194.0504">23989-752 0,'-32'0'31,"32"0"-15,-31 0-1,31 0 32,-32 0-47,32 0 16,0-31-16,0 31 15,32-32-15,-32 32 16,31 0 0,-31 0-16,32 0 15,-32 32-15,0-32 16,-32 0-16,32 31 15,-63-31 17,63 0-1,0-31-31,0 31 15,32-32 1,-1 32-16,-31 0 0</inkml:trace>
          <inkml:trace contextRef="#ctx0" brushRef="#br0" timeOffset="437.025">23800-689 0,'0'-32'31,"-31"32"-15,31 0-1,63-31 17,-95 31-32</inkml:trace>
          <inkml:trace contextRef="#ctx0" brushRef="#br0" timeOffset="1637.068">23894-501 0,'0'0'15</inkml:trace>
          <inkml:trace contextRef="#ctx0" brushRef="#br0" timeOffset="1959.0864">23894-407 0,'0'-32'93,"0"32"-77,32 0-16,-32 32 31,0-32-15,0 0-16,-32 0 31,32 0 0</inkml:trace>
          <inkml:trace contextRef="#ctx0" brushRef="#br0" timeOffset="-1219.0697">25901-1442 0,'0'0'31,"0"31"-15,0 1-16,0 30 16,-31 33-16,31-1 15,0 0 1,-31 0-16,-63 251 31,-95 62 0,127-313-31,-64-31 16,32 0-16,-31-32 15,31 1-15,-32-32 16,1-32-16,-32-31 16,94 1-1,63-1 1,0-94-1,32 63-15,62 0 16,0 0 0,31 31-16</inkml:trace>
          <inkml:trace contextRef="#ctx0" brushRef="#br0" timeOffset="-1029.0589">23832-752 0,'0'0'16,"31"-31"-16,-31 31 15,0 31-15,31-31 16</inkml:trace>
          <inkml:trace contextRef="#ctx0" brushRef="#br0" timeOffset="-1677.0959">26591-1191 0,'32'-31'0,"-32"-1"16,31 32-16,0-31 15,-31 31 1,0 31-16,-31 32 16</inkml:trace>
          <inkml:trace contextRef="#ctx0" brushRef="#br0" timeOffset="-1830.1047">26748-658 0,'-31'0'15,"31"0"1,-63 63 15,63-32-15,0 0-16,0-31 0,31 32 15,32-126 32,-63 62-31,-31-30 15,-63 62-16,0 62 1,62-62-16,32 32 16,-31-32-1,31 0 1,0-32-1,-32 32-15,32-31 16,-31 31-16,31 0 16,0 0-16,-31 0 15,-1 0 1,-30 0-16,30 31 15,32-31-15,-31 0 16,0 0-16,-1 0 16,32 0-16,0-31 15,-31 31 1,31-31-1,0 31-15,0-32 16,63 1-16,-95 0 31,32-64-31</inkml:trace>
          <inkml:trace contextRef="#ctx0" brushRef="#br0" timeOffset="-875.0501">23800-376 0,'-31'0'63</inkml:trace>
        </inkml:traceGroup>
        <inkml:traceGroup>
          <inkml:annotationXML>
            <emma:emma xmlns:emma="http://www.w3.org/2003/04/emma" version="1.0">
              <emma:interpretation id="{4B763AA4-2EF9-4DCA-9302-607BAEAFF4B4}" emma:medium="tactile" emma:mode="ink">
                <msink:context xmlns:msink="http://schemas.microsoft.com/ink/2010/main" type="inkWord" rotatedBoundingBox="24575,3979 23225,4179 23062,3077 24412,2877"/>
              </emma:interpretation>
            </emma:emma>
          </inkml:annotationXML>
          <inkml:trace contextRef="#ctx0" brushRef="#br1" timeOffset="317285.2839">19975 220 0,'0'0'16,"0"0"-16,31 0 15,-31 0-15,31 0 16,1 0-1,-32 31-15,0 1 16,31-1-16,-31 0 16,-31 32-16,31 0 15,-32 31-15,1-31 16,-32 31-1,32-63-15,31-31 16,0 31-16,0-62 47,31 31-47,1-31 15,-1-1-15,32-30 16,0-1-16,-32 0 16,157-156 46,-188 219-31,0 0 47,-125 125-78,125-94 16,0 32-1,0-31-15,0 30 32,31-30-32,-31-1 0,31-31 31,32 31-31,0-31 0,-1 0 31,-30-31-31,-1-94 16</inkml:trace>
          <inkml:trace contextRef="#ctx0" brushRef="#br1" timeOffset="317725.3057">20382-344 0,'0'0'16,"-31"0"0,31 0-16,-31 31 15,31-31-15,0-31 63,0 31-48,31-32 1,-31 32-16,0-31 78,0 31-63,0 0 1,0 0 0</inkml:trace>
          <inkml:trace contextRef="#ctx0" brushRef="#br1" timeOffset="316550.2418">19567 220 0,'-31'0'16,"31"0"-16,0 0 15,-188 0 48,156 31-63,1 1 15,-1-32 1,1 31-16,0 32 15,-1-32-15,32 0 16,0 1-16,0-1 16,0 1-16,32-32 15,-32 31-15,31 0 16,0-31-16,32 32 15,-31-1-15,-1-31 32,0 0-32,1 31 0,-1-31 15,-31 0-15,94 32 31,-125-32-31,-1-32 32</inkml:trace>
        </inkml:traceGroup>
        <inkml:traceGroup>
          <inkml:annotationXML>
            <emma:emma xmlns:emma="http://www.w3.org/2003/04/emma" version="1.0">
              <emma:interpretation id="{3078E919-AF4C-40A5-B600-33C5F8473278}" emma:medium="tactile" emma:mode="ink">
                <msink:context xmlns:msink="http://schemas.microsoft.com/ink/2010/main" type="inkWord" rotatedBoundingBox="22421,4076 21394,4227 21244,3215 22271,3063"/>
              </emma:interpretation>
            </emma:emma>
          </inkml:annotationXML>
          <inkml:trace contextRef="#ctx0" brushRef="#br0" timeOffset="292892.3211">17717-125 0,'-31'0'0,"-1"0"16,-62 0-1,31 31-15,1-31 16,-1 32-16,32-32 16,-1 0-1,32 0-15,0 31 47,32-31-31,-32 31-1,0 252 16,0-95-15,0-94-16,0 0 16,31-31-16,-31-1 15,0-30 1,0-1-16,0 1 15,0-32-15,31 0 63</inkml:trace>
          <inkml:trace contextRef="#ctx0" brushRef="#br0" timeOffset="293059.3306">17686 628 0,'0'0'31,"-63"0"-31,0 0 16,0 0-16,1 0 15,30 0 1,32 0 0</inkml:trace>
          <inkml:trace contextRef="#ctx0" brushRef="#br1" timeOffset="315480.1806">18125 753 0,'0'0'32,"0"0"30,-32 0-62,32 31 16,-31-31-16,31 0 15,0 0 110,31 0-109,1 0-16,-1 0 15,0 0-15,32 0 16,-32 0-1,1 0-15,62 0 32,-94 0-32,0 0 93</inkml:trace>
        </inkml:traceGroup>
        <inkml:traceGroup>
          <inkml:annotationXML>
            <emma:emma xmlns:emma="http://www.w3.org/2003/04/emma" version="1.0">
              <emma:interpretation id="{0758E514-5A02-48DB-8ADD-8DAE9F4A9648}" emma:medium="tactile" emma:mode="ink">
                <msink:context xmlns:msink="http://schemas.microsoft.com/ink/2010/main" type="inkWord" rotatedBoundingBox="20436,4247 19947,4320 19887,3914 20376,3842"/>
              </emma:interpretation>
            </emma:emma>
          </inkml:annotationXML>
          <inkml:trace contextRef="#ctx0" brushRef="#br0" timeOffset="292182.2805">16306 973 0,'-32'0'15,"-281"31"110,313-31-78,-31 0-47,407-314 0</inkml:trace>
          <inkml:trace contextRef="#ctx0" brushRef="#br0" timeOffset="292318.2883">16369 596 0,'-32'0'16,"32"0"-16,-31 0 16,-32 32-1,-62-32 1,62 0-16,32 0 15,31 0-15,31 0 32,-31-32-32</inkml:trace>
        </inkml:traceGroup>
        <inkml:traceGroup>
          <inkml:annotationXML>
            <emma:emma xmlns:emma="http://www.w3.org/2003/04/emma" version="1.0">
              <emma:interpretation id="{DCDD89C5-CFB6-44BD-8EE2-098776630BE4}" emma:medium="tactile" emma:mode="ink">
                <msink:context xmlns:msink="http://schemas.microsoft.com/ink/2010/main" type="inkWord" rotatedBoundingBox="19200,4608 17935,4795 17772,3693 19037,3506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90647.2217">14424 377 0,'-31'0'0,"-126"-32"47,63 32-31,31 63-16,-187 408 31,281-377-15,32 0-1,31-32-15,31 1 16,-31-63-16,314-63 31,-220-62-15,-157 62-1,-31 1-15,-31-33 16,-32 1-1,1 0-15,-33 32 0,33 30 16,-64 32 31,95 63-47,31 0 0</inkml:trace>
          <inkml:trace contextRef="#ctx0" brushRef="#br0" timeOffset="290967.24">14456 1004 0,'62'-63'0,"-30"32"0,-1 31 16,-31-31-16,31 31 16,-31 0-16,32 0 15,-32 31-15,94 32 16,-31-32-1,-1 32-15,-30-32 16,30 32-16,1-32 16,-31 32-1,-1-32-15,0 1 16,32-32-16,-63-63 15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05.06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6EE9B9F-2151-4759-AB08-BB115C63F48D}" emma:medium="tactile" emma:mode="ink">
          <msink:context xmlns:msink="http://schemas.microsoft.com/ink/2010/main" type="inkDrawing" rotatedBoundingBox="4437,5551 9807,4544 9957,5347 4587,6354" semanticType="callout" shapeName="Other">
            <msink:sourceLink direction="to" ref="{13DA2482-136D-4806-B64F-F88E9C4924A4}"/>
            <msink:sourceLink direction="from" ref="{FF448349-D1DE-47A3-B823-4C497D35FBD6}"/>
          </msink:context>
        </emma:interpretation>
      </emma:emma>
    </inkml:annotationXML>
    <inkml:trace contextRef="#ctx0" brushRef="#br0">659 502 0,'0'0'16,"-32"0"0,32 0-1,-31 0-15,31 0 16,-31 0-16,-1 0 15,1 31-15,-1-31 16,1 32 0,0-1-16,31 0 15,-32-31-15,1 32 16,0-1-16,31 0 15,-32 1 1,32-1-16,-31-31 0,31 31 16,-31 1-16,-1-1 15,32 0-15,-31-31 16,31 32-16,-31-1 15,31 1 1,-32-32-16,32 31 16,-31 0-16,31-31 15,0 32-15,-32-32 16,32 31-16,0 0 15,0-31-15,0 32 16,0-32-16,0 31 16,0-31-1,0 31 1,0 1-16,-31-1 15,31-31-15,0 31 16,0 1 0,31-32-1,-31 0 1,32 0-16,-32 0 15,31 0-15,1 0 16,-1 0 0,0 0-16,-31 0 15,32 0-15,30 0 16,-30-32-16,-1 32 15,0 0 1,1-31-16,30 31 16,-30 0-16,31-31 15,-1 31-15,1-32 16,0 32-16,31-31 15,0 31-15,-31-31 16,31 31-16,-32 0 16,32-32-16,-31 32 15,0-31 1,31 31-1,0-31-15,0-1 16,0 32-16,32-31 16,-1 0-16,-31-1 15,32 1 1,-32 31-16,31-32 15,-31-30-15,32 30 16,124-30 0,-124-1-16,-1 32 15,1-1 1,-32 1-16,31-32 15,1 32-15,-1-1 16,-31 1-16,63 0 16,188-63-1,-251 62 1,0 1-1,0 0-15,-31 31 16,31-32-16,0 1 16,0 0-1,0-32-15,-31 63 16,0-32-16,-32 1 15,0 31 1,1 0-16,-32 0 16,0 0-1</inkml:trace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5.94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AC951D1-388F-4DDA-BE81-C82FA7D4C0EE}" emma:medium="tactile" emma:mode="ink">
          <msink:context xmlns:msink="http://schemas.microsoft.com/ink/2010/main" type="inkDrawing"/>
        </emma:interpretation>
      </emma:emma>
    </inkml:annotationXML>
    <inkml:trace contextRef="#ctx0" brushRef="#br0">1023 0 0,'-31'0'0,"-32"0"15,-62 0-15,-32 31 16,-125 32-1,188-32-15,0 1 32,31-32-32,0 31 15,1-31-15,62 0 16,0 0-1,62-31 1</inkml:trace>
  </inkml:traceGroup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0:26.81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EE4F36D7-AC1A-4F21-8E61-CA490F812B7A}" emma:medium="tactile" emma:mode="ink">
          <msink:context xmlns:msink="http://schemas.microsoft.com/ink/2010/main" type="writingRegion" rotatedBoundingBox="1066,2264 18832,910 19604,11041 1838,12394"/>
        </emma:interpretation>
      </emma:emma>
    </inkml:annotationXML>
    <inkml:traceGroup>
      <inkml:annotationXML>
        <emma:emma xmlns:emma="http://www.w3.org/2003/04/emma" version="1.0">
          <emma:interpretation id="{9EC44125-B28C-4000-9D13-7E9A1F91CEBE}" emma:medium="tactile" emma:mode="ink">
            <msink:context xmlns:msink="http://schemas.microsoft.com/ink/2010/main" type="paragraph" rotatedBoundingBox="1731,2137 18874,1161 19044,4156 1902,513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5C673A5-AEA5-47FE-8D72-B3A1892F53A4}" emma:medium="tactile" emma:mode="ink">
              <msink:context xmlns:msink="http://schemas.microsoft.com/ink/2010/main" type="inkBullet" rotatedBoundingBox="1778,2964 2913,2900 2986,4176 1851,4241"/>
            </emma:interpretation>
          </emma:emma>
        </inkml:annotationXML>
        <inkml:trace contextRef="#ctx0" brushRef="#br0">0 0 0,'0'0'31,"282"0"16,-188 0-31,0 0-16,0 0 15,-31 0-15,-1 0 16,-62 0 0</inkml:trace>
        <inkml:trace contextRef="#ctx0" brushRef="#br0" timeOffset="239.0137">156-345 0,'32'0'15,"-1"0"-15,0 0 16,32 0-16,-31 0 15,30 0-15,32 0 16,0 0-16,-62 0 16,-1 0-1</inkml:trace>
        <inkml:trace contextRef="#ctx0" brushRef="#br0" timeOffset="561.0321">815-753 0,'0'32'0,"63"-1"32,-32 32-17,0-1-15,1 32 16,-1-31-16,0 0 15,1 0-15,-1-1 16,0-30-16,-31 30 16,0 1-16,0-32 15,0 32-15,-31 31 16,0-31-1,-220 219 17,157-219-17,94-94-15</inkml:trace>
      </inkml:traceGroup>
      <inkml:traceGroup>
        <inkml:annotationXML>
          <emma:emma xmlns:emma="http://www.w3.org/2003/04/emma" version="1.0">
            <emma:interpretation id="{54B99952-92B4-4A45-A848-8103DA71A75C}" emma:medium="tactile" emma:mode="ink">
              <msink:context xmlns:msink="http://schemas.microsoft.com/ink/2010/main" type="line" rotatedBoundingBox="4842,1960 18874,1161 19044,4156 5012,4954"/>
            </emma:interpretation>
          </emma:emma>
        </inkml:annotationXML>
        <inkml:traceGroup>
          <inkml:annotationXML>
            <emma:emma xmlns:emma="http://www.w3.org/2003/04/emma" version="1.0">
              <emma:interpretation id="{9CB04001-ADBE-49E0-92B3-879F2336E12F}" emma:medium="tactile" emma:mode="ink">
                <msink:context xmlns:msink="http://schemas.microsoft.com/ink/2010/main" type="inkWord" rotatedBoundingBox="4842,1960 6125,1887 6273,4480 4989,455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2460.1095">3449 596 0,'-63'0'0,"1"0"16,30 31 0,-31 0-16,32 32 31,0-32-31,31 32 15,31-32 1,63 1 0,-31-64-1,0-30-15,31 30 16,-32-30-1,-30-32 1,30-63-16,-62 63 16,0-32-1,0 32-15,0-63 16,0 63-1,0 63-15,32 62 63,-64 63-48,1 157 1,31-125-16,-63 187 31,63-250-31,32 0 16,-32-32-16,31 0 15,0-31-15,32 0 16,-31-31 15,62-94-15,188-503-1</inkml:trace>
          <inkml:trace contextRef="#ctx0" brushRef="#br0" timeOffset="2880.1302">4358 439 0,'-31'0'0,"0"0"15,-32 0-15,-125 31 31,62-31-15,95 0-16,31-31 16</inkml:trace>
          <inkml:trace contextRef="#ctx0" brushRef="#br0" timeOffset="2704.1201">4264-126 0,'0'32'0,"0"62"15,-31-32-15,0 64 32,31 344 14,0-438-46,0-1 16,0 0 15,0-31-31,31-31 16</inkml:trace>
          <inkml:trace contextRef="#ctx0" brushRef="#br0" timeOffset="1584.0705">3543-941 0,'-31'0'15,"-63"-63"1,62 63 15,-93 32-15,62-1-1,32 0-15,-1 32 0,32 31 32,0-31-32,0 31 0,0-63 15,32 32-15,30-63 16,33 0-16,-1-31 15,0-1-15,0-30 16,0-32 0,63-157 15,-157 157-31,0 0 15,0-32-15,0 32 16,0-31-16,0 62 16,0-31-1,0 0 16,-94 595 16,62-375-31,32-32-1,0 0-15,32-31 16,-32 31-16,31-63 16,-31 32-16,31-32 15,32-31 1</inkml:trace>
          <inkml:trace contextRef="#ctx0" brushRef="#br0" timeOffset="1839.0818">4390-314 0,'-63'0'0,"0"0"15,-470 94 16,376-94-15,-93 32 0,155-32-16,33 0 15,62 0 1</inkml:trace>
        </inkml:traceGroup>
        <inkml:traceGroup>
          <inkml:annotationXML>
            <emma:emma xmlns:emma="http://www.w3.org/2003/04/emma" version="1.0">
              <emma:interpretation id="{617D55EB-314E-42C8-B74E-1CB4968F1965}" emma:medium="tactile" emma:mode="ink">
                <msink:context xmlns:msink="http://schemas.microsoft.com/ink/2010/main" type="inkWord" rotatedBoundingBox="6899,1996 11029,1761 11189,4572 7059,4807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7545.2988">8059-1505 0,'125'313'0,"-94"-93"15,-31-32 1,0-31-16,-31-32 15,31 0-15,-31-62 16,31 31 0,-32-62-1,-62 62 1,94-63-16,63-31 15,-94-31 1</inkml:trace>
          <inkml:trace contextRef="#ctx0" brushRef="#br0" timeOffset="7892.3186">8780-627 0,'157'0'0,"-95"0"16,1 0-16,0 0 0,-1 0 15,-30-63-15,31 94 31</inkml:trace>
          <inkml:trace contextRef="#ctx0" brushRef="#br0" timeOffset="3285.1388">5425-1505 0,'-32'31'0,"1"63"16,-1 0-1,-62 157 1,32-94-16,62-32 16,-32 32-1,64-63 1,-32 0-16,31 0 15,0-31-15,32 0 16,63-32 15,-126 0-31,0-31 0</inkml:trace>
          <inkml:trace contextRef="#ctx0" brushRef="#br0" timeOffset="5129.1868">5989-1035 0,'-31'0'31,"31"31"-31,0-31 1170,-32-31-1123,32 31-31,-94 94 30,94-31-30,32-1-16,30 1 16,1-63-1,-32-31-15,32 31 16,-32-32-1,1-30-15,-1 30 16,0-30-16,-31 30 16,0-30-16,-31 30 15,0-30-15,-63-33 31,-63 1 1,94 94-32,32 0 15,-1 0-15,1 0 0,31 32 47,0-32-47,94 31 0</inkml:trace>
          <inkml:trace contextRef="#ctx0" brushRef="#br0" timeOffset="5733.2096">7400-596 0,'-63'31'15,"-125"1"1,-188 62 15,156-63-31,32 0 0,63 1 16,-1-1-16,32 1 15,63-32-15,0 0 16,93 0 15,64 0-15</inkml:trace>
          <inkml:trace contextRef="#ctx0" brushRef="#br0" timeOffset="6089.2222">6365 345 0,'0'0'0,"-31"31"15,0-31 1,31 94-1,0-62 1,0 30 0,31-30-1,0-1-15,32-31 16,94-125 15,-157 62-15,0 0-16,-32-31 15,-30 31-15,-1 1 16,32-1-1,-32 31-15,0 32 0,0 0 16,32 0 0,0 32-16,-1 31 15</inkml:trace>
          <inkml:trace contextRef="#ctx0" brushRef="#br0" timeOffset="5429.1984">6553-1756 0,'0'31'0,"-31"32"16,31 31 0,-31 0-16,31 31 15,-32-31-15,32 1 16,0-33-16,0-30 15,0-1 1,0-31-16,0 31 16,32-31-16,-1 0 15,32 0-15,94-31 31,-95 31-31,32-31 0</inkml:trace>
          <inkml:trace contextRef="#ctx0" brushRef="#br0" timeOffset="6811.2568">7149 62 0,'-31'32'0,"-63"-1"31,-63 95-16,126-64-15,-1 1 16,32 0 0,32 0-1,-1-32-15,63-31 31,-31-31-31,-32-1 16,32-31-16,-32 1 16,1-32-16,-1-157 31,-31 219-16,0 32-15,0 32 32,0 30-32,-31 33 15,-1 30-15,-30 377 47,30-440-47,32 64 16,0-95-1,0 1 16,0-32-31,-31-32 16,31 32-16,0-31 16,0 0-16,0 31 15,0-32 1,0 32-1,31-31 1,32 31-16,-32 0 16,32-32-1,-63 32-15,31 0 16,-31 0-16,-188-344 78</inkml:trace>
          <inkml:trace contextRef="#ctx0" brushRef="#br0" timeOffset="7041.27">7087 0 0,'-32'0'32,"32"0"-17,-31-32 1,31 32-16,0 0 15,-32 0 1,32-31-16,0 31 16,157-31-1,-188 31 1</inkml:trace>
        </inkml:traceGroup>
        <inkml:traceGroup>
          <inkml:annotationXML>
            <emma:emma xmlns:emma="http://www.w3.org/2003/04/emma" version="1.0">
              <emma:interpretation id="{157D6A52-22DB-45B2-8947-8735251C95F4}" emma:medium="tactile" emma:mode="ink">
                <msink:context xmlns:msink="http://schemas.microsoft.com/ink/2010/main" type="inkWord" rotatedBoundingBox="12337,1689 13962,1596 14124,4436 12499,4528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9735.4017">12167-784 0,'-126'31'0,"-470"63"31,377-31-16,-1-32-15,32 1 16,94-1 0,31 0-1,95-93-15</inkml:trace>
          <inkml:trace contextRef="#ctx0" brushRef="#br0" timeOffset="9192.3807">10881-1255 0,'0'-31'0,"-32"31"16,-30 0-1,30 0-15,-30 0 16,30 31-16,-30 32 16,30-31-1,32-1-15,94 63 31,-31-94-31,0 0 16,31-31 0,125-126 15,-219 63-31,0 0 0,-31 0 15,-32 0 1,32 31-16,-63 0 16,31 32-16,32 31 15,-63 0-15,31 0 16,32 31-1,93 0-15,-93 1 16</inkml:trace>
          <inkml:trace contextRef="#ctx0" brushRef="#br0" timeOffset="10100.4187">11132 219 0,'-32'32'16,"32"-32"-1,0 31-15,0 0 31,32 1-31,-32 30 16,94-30 0,-63-1-16,32-31 15,-32-31 1,1-1-16,-127-407 62,33 377-62,-189-1 47,220 94-47,31 32 0</inkml:trace>
          <inkml:trace contextRef="#ctx0" brushRef="#br0" timeOffset="9477.3903">11539-2038 0,'0'62'0,"-31"1"16,31 0-16,-31 62 15,31 1 1,0 250 31,0-313-32,94-63 1,-32-32 0</inkml:trace>
          <inkml:trace contextRef="#ctx0" brushRef="#br0" timeOffset="10694.446">12041-188 0,'-31'0'15,"-32"0"1,0 0-16,-94 31 16,126 0-1,-32 32-15,63 188 47,157-220-31,-63-62-1,-31-32-15,0 32 16,-32-32-1,0 0-15,1 1 0,-32-1 16,0 32 0,0-1-16,0 32 15,-32 0 1,32 63-16,-31 31 15,0 0 1,-1 63 0,32 345 15,0-471-16,32 32 1,-64-95 0,32 1-1,-31 0-15,31-32 31,0 32-31,0-1 32,31 32-17,1 0-15,62 0 0,-31-31 16,-1 31-16,1 0 15</inkml:trace>
        </inkml:traceGroup>
        <inkml:traceGroup>
          <inkml:annotationXML>
            <emma:emma xmlns:emma="http://www.w3.org/2003/04/emma" version="1.0">
              <emma:interpretation id="{FCF95073-B23F-4456-B38E-CA944881D3C4}" emma:medium="tactile" emma:mode="ink">
                <msink:context xmlns:msink="http://schemas.microsoft.com/ink/2010/main" type="inkWord" rotatedBoundingBox="15125,2376 15583,2350 15603,2705 15146,2731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11056.4606">13640-1035 0,'0'0'16,"-62"31"-16,30-31 0,1 0 15,-95 63 1,64-63 15,62 0-15</inkml:trace>
          <inkml:trace contextRef="#ctx0" brushRef="#br0" timeOffset="11230.4705">13766-1286 0,'-32'0'0,"32"-31"15,-188 62 16,31 0 1,126 1-32,31-32 15</inkml:trace>
        </inkml:traceGroup>
        <inkml:traceGroup>
          <inkml:annotationXML>
            <emma:emma xmlns:emma="http://www.w3.org/2003/04/emma" version="1.0">
              <emma:interpretation id="{3A37F6A3-C676-4E41-BD20-2A77030250CF}" emma:medium="tactile" emma:mode="ink">
                <msink:context xmlns:msink="http://schemas.microsoft.com/ink/2010/main" type="inkWord" rotatedBoundingBox="16765,1910 18521,1810 18595,3103 16838,3203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11684.4859">15522-1788 0,'0'0'16,"-63"0"0,32 32-16,-63 30 15,0 64 1,0 31-16,-1-1 15,33-30-15,62-1 16,31-31-16,32-31 16,31 0-16,31-32 15,32-31 1,0-31-16,219-126 31,-313 94-31,0-31 16,-63 0-16,0 0 15,-63 0 1,32 0-1,-189 31 1,157 95 15,-31-1-31,-31 188 0</inkml:trace>
          <inkml:trace contextRef="#ctx0" brushRef="#br0" timeOffset="11872.4916">15585-1098 0,'31'0'31,"0"0"-31,1 0 0,-1 32 31,63 30-15,-31-30-16,31 30 15,-63-30-15</inkml:trace>
          <inkml:trace contextRef="#ctx0" brushRef="#br0" timeOffset="12133.5026">16525-941 0,'32'0'31,"-32"0"-31,31 0 0,-31 31 15,31-31 17,-31 157-32,0-125 15,0 30 1,0-30-16,63 30 31,-32-62-31,32 0 16</inkml:trace>
        </inkml:traceGroup>
        <inkml:traceGroup>
          <inkml:annotationXML>
            <emma:emma xmlns:emma="http://www.w3.org/2003/04/emma" version="1.0">
              <emma:interpretation id="{E79E65FD-8130-44F5-A010-83D6207034B2}" emma:medium="tactile" emma:mode="ink">
                <msink:context xmlns:msink="http://schemas.microsoft.com/ink/2010/main" type="inkWord" rotatedBoundingBox="18845,2288 18937,2283 18940,2320 18848,2325"/>
              </emma:interpretation>
              <emma:one-of disjunction-type="recognition" id="oneOf5">
                <emma:interpretation id="interp5" emma:lang="" emma:confidence="0">
                  <emma:literal>-</emma:literal>
                </emma:interpretation>
                <emma:interpretation id="interp6" emma:lang="" emma:confidence="0">
                  <emma:literal>~</emma:literal>
                </emma:interpretation>
                <emma:interpretation id="interp7" emma:lang="" emma:confidence="0">
                  <emma:literal>Z</emma:literal>
                </emma:interpretation>
                <emma:interpretation id="interp8" emma:lang="" emma:confidence="0">
                  <emma:literal>2</emma:literal>
                </emma:interpretation>
                <emma:interpretation id="interp9" emma:lang="" emma:confidence="0">
                  <emma:literal>_</emma:literal>
                </emma:interpretation>
              </emma:one-of>
            </emma:emma>
          </inkml:annotationXML>
          <inkml:trace contextRef="#ctx0" brushRef="#br0" timeOffset="12276.5108">17027-1380 0,'31'0'31,"-31"0"-16,32 31 1,-1-31-16</inkml:trace>
        </inkml:traceGroup>
      </inkml:traceGroup>
    </inkml:traceGroup>
    <inkml:traceGroup>
      <inkml:annotationXML>
        <emma:emma xmlns:emma="http://www.w3.org/2003/04/emma" version="1.0">
          <emma:interpretation id="{08BFC8F9-206A-49DD-BEA4-94E06FA71C04}" emma:medium="tactile" emma:mode="ink">
            <msink:context xmlns:msink="http://schemas.microsoft.com/ink/2010/main" type="paragraph" rotatedBoundingBox="1465,7494 18771,6175 18895,7806 1589,912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A0CBF45-D1E1-4D2E-A29A-2E69BD88A916}" emma:medium="tactile" emma:mode="ink">
              <msink:context xmlns:msink="http://schemas.microsoft.com/ink/2010/main" type="line" rotatedBoundingBox="1465,7494 18771,6175 18895,7806 1589,9124"/>
            </emma:interpretation>
          </emma:emma>
        </inkml:annotationXML>
        <inkml:traceGroup>
          <inkml:annotationXML>
            <emma:emma xmlns:emma="http://www.w3.org/2003/04/emma" version="1.0">
              <emma:interpretation id="{CA03261D-8E02-43B4-B7B2-008F0E32F21F}" emma:medium="tactile" emma:mode="ink">
                <msink:context xmlns:msink="http://schemas.microsoft.com/ink/2010/main" type="inkWord" rotatedBoundingBox="1512,8113 2684,8024 2761,9035 1589,9124"/>
              </emma:interpretation>
              <emma:one-of disjunction-type="recognition" id="oneOf6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13566.5545">-251 5174 0,'31'-32'0,"0"32"16,1 0-1,-1 0 1,32 0-1,-32 0-15,32 0 0,-32 0 32,63 32-32,-31-32 15,31 0 1,-62-32-16</inkml:trace>
          <inkml:trace contextRef="#ctx0" brushRef="#br0" timeOffset="13801.5679">-94 4829 0,'94'-31'0,"-63"-1"0,157 32 47,-125 0-32,-32-31-15</inkml:trace>
          <inkml:trace contextRef="#ctx0" brushRef="#br0" timeOffset="14108.5855">407 4390 0,'63'31'0,"0"1"0,-1 30 0,32 1 16,-31 31-16,0-31 15,-32 0-15,1-1 16,-1 1-16,-62 0 16,-1 62 15,-30-31-31,-1-31 0,0 0 15,0-1 32,32-62-31,94-31-16</inkml:trace>
        </inkml:traceGroup>
        <inkml:traceGroup>
          <inkml:annotationXML>
            <emma:emma xmlns:emma="http://www.w3.org/2003/04/emma" version="1.0">
              <emma:interpretation id="{7CDB72AC-4EA6-4B92-82B4-E663D6395DB1}" emma:medium="tactile" emma:mode="ink">
                <msink:context xmlns:msink="http://schemas.microsoft.com/ink/2010/main" type="inkWord" rotatedBoundingBox="4019,7335 6052,7181 6151,8480 4118,8635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15362.6388">3700 4233 0,'31'0'31,"1"0"-31,-32 31 0,31 32 16,-31 0-1,0 0-15,-31 31 16,31 0-16,-32 63 31,1-126-31,31 0 31,0-31-31,31-31 16,1-32 0,30 0-16,1-31 15,0-31-15,-1 0 16,1 30-1,-32 33-15,1-1 16,-32 32 15,-32 31-31,32 31 16,-62 0-16,30 32 31,32 0-31,-31 0 0,31-1 16,0 1-16,0 0 15,31-1-15,1-30 16,-1-1-16,32 0 15,-32 1-15,32-32 63,0-94-63,-63-32 0</inkml:trace>
          <inkml:trace contextRef="#ctx0" brushRef="#br0" timeOffset="15691.6548">3888 3669 0,'0'31'31,"0"-31"-15,0 31-16,0-31 16,-31 32-16,-1-1 15,32-31-15,-31 0 16,31 0-1,0-31 1,0-32 0,31 32-1,-31 31 1,0-63-16</inkml:trace>
          <inkml:trace contextRef="#ctx0" brushRef="#br0" timeOffset="14826.6171">2320 4296 0,'0'31'0,"0"1"16,31-1-16,-31 32 0,0 31 15,0 0 16,0-32-31,0 1 0,-31-31 16,31-1-16,0-31 16,-31 0-1,31-31 1,0-32-16,125-188 31,-62 188-15,0 1-16,-32 30 15,32 32 1,-32 32-16,32-1 15,-1 94 1,-30 95 15,-32-189-31,0-31 16,0 0-1,0-31 1,0-32-16,0 0 16,31 1-16,1-32 15,30 31 1,-30 0-16,30 0 15,-30 63-15,-1 0 16,0 0-16,-31 32 0,32-1 16,-32 32-1,31 0 1,-31 62-1,0 0 17,0-93-32,0 31 15,0-63 1,0 0-1</inkml:trace>
          <inkml:trace contextRef="#ctx0" brushRef="#br0" timeOffset="16058.6758">4202 3575 0,'0'31'31,"0"-31"-31,0 0 16,0 31-16,0-62 62,0 0-62,0-1 16,0 32-1,31-31-15,-31 31 16,0 31-1,0-31 1,0 32-16,0-32 16,0 0-16,0 0 31</inkml:trace>
        </inkml:traceGroup>
        <inkml:traceGroup>
          <inkml:annotationXML>
            <emma:emma xmlns:emma="http://www.w3.org/2003/04/emma" version="1.0">
              <emma:interpretation id="{5FD4FD01-165E-4D5B-A72E-EF479C32F55A}" emma:medium="tactile" emma:mode="ink">
                <msink:context xmlns:msink="http://schemas.microsoft.com/ink/2010/main" type="inkWord" rotatedBoundingBox="7052,8032 7525,7996 7528,8027 7055,8063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16850.7211">5236 4390 0,'32'0'16,"-1"0"-1,0-31-15,32 31 16,-31 0-16,30 0 15,1 0-15,-32 0 16,1 0-16,-1 0 16,0 0-16,1 0 15,-32-32 1</inkml:trace>
        </inkml:traceGroup>
        <inkml:traceGroup>
          <inkml:annotationXML>
            <emma:emma xmlns:emma="http://www.w3.org/2003/04/emma" version="1.0">
              <emma:interpretation id="{18C92ECA-16BA-47F3-9051-B4F68A6A8391}" emma:medium="tactile" emma:mode="ink">
                <msink:context xmlns:msink="http://schemas.microsoft.com/ink/2010/main" type="inkWord" rotatedBoundingBox="8333,6971 12239,6673 12360,8263 8454,8560"/>
              </emma:interpretation>
              <emma:one-of disjunction-type="recognition" id="oneOf9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26164.1126">8215 3386 0,'32'32'16,"-32"-1"-1,0 1 1,0 124-1,0-62 1,0 157 15,0-188-31,0-32 0,0 1 16,0-1-16,31 0 15,-62-31-15,62 0 16,-31 0 0</inkml:trace>
          <inkml:trace contextRef="#ctx0" brushRef="#br0" timeOffset="26544.1316">8717 3669 0,'-31'0'0,"-1"0"16,1 31-16,-32 0 16,1 1-1,-64 30 1,95-30-16,-1-32 15,1 31-15,31-31 16,31 0 15,95 32 0,-95-1-31,32-31 16,62 94 15,-93-63-31,-1-31 16,-31 0-1,63 32-15,-63-32 16</inkml:trace>
          <inkml:trace contextRef="#ctx0" brushRef="#br0" timeOffset="17855.7786">6898 3324 0,'-31'31'16,"0"32"-16,-32 31 15,0 31-15,32 1 16,-32-1-16,32 1 16,31-32-1,0 31-15,31 1 16,377 313 31,-377-377 15,-31-62-62,-31-31 16,31 31-16</inkml:trace>
          <inkml:trace contextRef="#ctx0" brushRef="#br0" timeOffset="25732.0957">7275 3951 0,'-32'0'15,"64"0"17,-1 0-32,0 0 15,1 0 1,30 31-1,1-31-15,31-31 16,-31 31 15,-32-63-15</inkml:trace>
          <inkml:trace contextRef="#ctx0" brushRef="#br0" timeOffset="27048.1559">9219 3543 0,'0'0'15,"0"32"-15,31-32 0,1 31 16,-32 32 0,31-1-1,-62 32-15,31 1 16,-95 61-1,95-93-15,0 0 16,0-63-16,0 31 16,32-62-1,-32-1 1,157-156 15,-95 31-15,-30 95-16,-32 30 15,0 32-15,0 0 31,-32 0-31,1 63 16,31-32 0,-31 32-16,31 0 15,0-32 1,31 32-16,-31-32 15,63 1-15,-32-1 16,32 0 0,62-31-16,-93 0 0</inkml:trace>
          <inkml:trace contextRef="#ctx0" brushRef="#br0" timeOffset="27358.1698">10348 3010 0,'0'32'0,"31"30"31,0 32-31,1 0 0,-32 63 16,0 0 0,-32 31-16,1-31 15,31-63 1,0 31-16,0-31 15,0-31 1,0 31 0,-31-62-1</inkml:trace>
        </inkml:traceGroup>
        <inkml:traceGroup>
          <inkml:annotationXML>
            <emma:emma xmlns:emma="http://www.w3.org/2003/04/emma" version="1.0">
              <emma:interpretation id="{745852AA-B696-4E59-8103-3C552882810D}" emma:medium="tactile" emma:mode="ink">
                <msink:context xmlns:msink="http://schemas.microsoft.com/ink/2010/main" type="inkWord" rotatedBoundingBox="13223,7243 13918,7190 13960,7732 13264,7785"/>
              </emma:interpretation>
              <emma:one-of disjunction-type="recognition" id="oneOf10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0" timeOffset="27988.1857">11978 4076 0,'-31'0'16,"0"0"-1,-189 0 17,63 32-17,126-32-15,-32 0 94,63-32-94,596-501 15</inkml:trace>
          <inkml:trace contextRef="#ctx0" brushRef="#br0" timeOffset="28123.1934">12104 3575 0,'0'0'0,"-32"0"15,32 0-15,-31 0 16,-32 31-16,32-31 15,0 0-15,-32 0 16,32 0-16,31 0 16,-32 0-16,64 0 31,-32-63-16</inkml:trace>
        </inkml:traceGroup>
        <inkml:traceGroup>
          <inkml:annotationXML>
            <emma:emma xmlns:emma="http://www.w3.org/2003/04/emma" version="1.0">
              <emma:interpretation id="{63BBD15E-1822-410C-B62D-3ECDE88AF6FA}" emma:medium="tactile" emma:mode="ink">
                <msink:context xmlns:msink="http://schemas.microsoft.com/ink/2010/main" type="inkWord" rotatedBoundingBox="15166,6532 18777,6257 18881,7610 15269,7885"/>
              </emma:interpretation>
              <emma:one-of disjunction-type="recognition" id="oneOf11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0" timeOffset="94120.1246">13734 3731 0,'-94'32'0,"63"-32"16,-32 31-16,1-31 16,30 31-1,1-31 16,31 0 1</inkml:trace>
          <inkml:trace contextRef="#ctx0" brushRef="#br0" timeOffset="93842.1087">13985 2947 0,'0'0'15,"-62"32"-15,-221-1 31,221 1-15,-1-32-16,0 31 16,32-31-16,31 0 15,-32 0 1,64 0 15,-32 31-15,31 1-1,-31 30-15,0 32 16,0 596 62,0-658-78,0-1 31,0 0-31,0-62 47</inkml:trace>
          <inkml:trace contextRef="#ctx0" brushRef="#br0" timeOffset="94757.151">14299 3857 0,'31'0'16,"1"0"15,-1 0-31,0 0 0,1 0 16,-1 0-1,0 0 17,32-32 14,31 32-30</inkml:trace>
          <inkml:trace contextRef="#ctx0" brushRef="#br0" timeOffset="95370.1861">15647 3355 0,'-31'0'0,"-32"0"0,32 0 31,-1 31-31,-62 32 16,63 0-1,0 0-15,31 93 16,31-93 0,0-32-16,32 32 15,-32-31 1,64-1-16,-33 0 15,1-31-15,0 32 16,-1-126-16</inkml:trace>
          <inkml:trace contextRef="#ctx0" brushRef="#br0" timeOffset="96024.2212">16588 3324 0,'0'0'15,"0"31"-15,31 0 16,-62 32-1,31 31-15,-31 32 16,-1-32-16,32 0 16,-31 0 15,31-63-16,31-31 1,-31-31-16,126-126 31,-64 94-15,1-62-1,0 31-15,-32 31 0,1 0 16,-1 32-16,0 0 16,-31-1-16,0 32 15,-31 0 48,0 0-32,-158 408 0,189-345-15,0-1-16,32 1 15,-1-31-15,0-32 16,32 0-16,-31 31 15,-1-62 1,32 31-16,-32 0 16,0 0-1,-31-32-15</inkml:trace>
          <inkml:trace contextRef="#ctx0" brushRef="#br0" timeOffset="96391.2366">16807 2634 0,'0'0'16,"-31"31"15,31-31-16,0 0 17,0-63 14,31 63-30,-31 32-16</inkml:trace>
        </inkml:traceGroup>
      </inkml:traceGroup>
    </inkml:traceGroup>
    <inkml:traceGroup>
      <inkml:annotationXML>
        <emma:emma xmlns:emma="http://www.w3.org/2003/04/emma" version="1.0">
          <emma:interpretation id="{2923341D-BB9C-4265-ACAE-CF0316601287}" emma:medium="tactile" emma:mode="ink">
            <msink:context xmlns:msink="http://schemas.microsoft.com/ink/2010/main" type="paragraph" rotatedBoundingBox="2790,10851 18836,9537 18958,11028 2912,1234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EC61951-F7B0-4682-89C5-68F89903445A}" emma:medium="tactile" emma:mode="ink">
              <msink:context xmlns:msink="http://schemas.microsoft.com/ink/2010/main" type="line" rotatedBoundingBox="2790,10851 18836,9537 18958,11028 2912,12342"/>
            </emma:interpretation>
          </emma:emma>
        </inkml:annotationXML>
        <inkml:traceGroup>
          <inkml:annotationXML>
            <emma:emma xmlns:emma="http://www.w3.org/2003/04/emma" version="1.0">
              <emma:interpretation id="{0EB564FA-FEBC-4B8F-94E6-B9221EA38BF3}" emma:medium="tactile" emma:mode="ink">
                <msink:context xmlns:msink="http://schemas.microsoft.com/ink/2010/main" type="inkWord" rotatedBoundingBox="2801,10988 4654,10836 4754,12061 2901,12213"/>
              </emma:interpretation>
              <emma:one-of disjunction-type="recognition" id="oneOf12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0" timeOffset="97484.2824">1066 8341 0,'0'0'16,"31"-31"-1,0 31-15,32 0 16,31-32-1,32 32-15,-1 0 16,189-31 15,-220 0-31,-31 31 0,-1-32 31,1 1 1</inkml:trace>
          <inkml:trace contextRef="#ctx0" brushRef="#br0" timeOffset="97709.2953">1536 7808 0,'63'-31'0,"-32"-1"16,1 32-16,30 0 16,95-31 15,-31-1-16,-64 1-15,-30 0 16</inkml:trace>
          <inkml:trace contextRef="#ctx0" brushRef="#br0" timeOffset="98062.3155">1912 7243 0,'189'63'0,"-95"-31"0,-32 30 15,32-30-15,32 30 16,282 221 46,-691 218-31,189-438-15,-31 31 15,125-94-31,31 0 16</inkml:trace>
        </inkml:traceGroup>
        <inkml:traceGroup>
          <inkml:annotationXML>
            <emma:emma xmlns:emma="http://www.w3.org/2003/04/emma" version="1.0">
              <emma:interpretation id="{E0EAD677-3515-4271-85E1-C409E73436AB}" emma:medium="tactile" emma:mode="ink">
                <msink:context xmlns:msink="http://schemas.microsoft.com/ink/2010/main" type="inkWord" rotatedBoundingBox="6168,10575 9774,10279 9896,11770 6290,12066">
                  <msink:destinationLink direction="with" ref="{90FA0475-2521-4412-A26A-C41261E10CBD}"/>
                </msink:context>
              </emma:interpretation>
              <emma:one-of disjunction-type="recognition" id="oneOf13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0" timeOffset="100250.4088">6240 7620 0,'31'0'15,"-31"0"1,32 31-16,-1 0 15,-31 32-15,0 0 16,0 31 0,0 0-16,-31 0 15,31-31-15,0 0 16,0-32-1,0-31-15,0-31 47,31-1-47,32-156 16,-32 94-1,32 0-15,-1 0 16,1 0 0,-63 94-16,0 0 46,-31 0-46,-1 31 16,1 0-16,31 1 16,-31 31-16,62 219 46,0-251-46,-31 1 16,32-32-16,30 0 16,1 0-1,31-32 16,-31 1-31</inkml:trace>
          <inkml:trace contextRef="#ctx0" brushRef="#br0" timeOffset="100712.4353">6271 6867 0,'-31'32'47,"31"-32"-31,0 31-16,0 0 15,0-31 1,0 0 15,0-31-15,0 31-1,0-31-15,31-1 16,-31 32-16</inkml:trace>
          <inkml:trace contextRef="#ctx0" brushRef="#br0" timeOffset="99639.3739">4421 7745 0,'0'32'16,"0"-32"0,31 31-16,1 32 15,-1-1 1,1 1-16,-1 31 15,0-31-15,-31-32 16,32 32-16,-32-32 16,0 1-16,0-32 15,-32 0 1,32-32-1,-31 1-15,31 0 16,0-63 15,63-63-31,-1 94 16,1 0-16,157-31 31,-158 126-31,-30-1 16,-1 0-16,0 32 15,-31 0-15,0-32 16,32 32-1,-32 0 1,0-63 0,0 0 15,0-32-31,0 1 15,31-32-15,-31 0 16,31 1-16,1-32 16,-1 62-1,63 1 16,-62 62-31,-1 1 16,0-1-16,-31 32 16,94 93 15,-94-124-16,32-1-15,-32 1 16,0-1-16,0-31 62,0 63-62,-32-95 16</inkml:trace>
          <inkml:trace contextRef="#ctx0" brushRef="#br0" timeOffset="101004.452">6710 6773 0,'0'0'15,"-31"31"1,31-31 0,0 0-1,0 0 32,0-31-31,63 0-1,-63-1-15</inkml:trace>
          <inkml:trace contextRef="#ctx0" brushRef="#br0" timeOffset="101615.4869">8059 7871 0,'-32'0'16,"1"0"0,-63 31-16,31-31 15,-31 31 1,0 1-16,31-32 15,32 0-15,-32 0 16,63-32-16,-31 32 16,31-94-16</inkml:trace>
          <inkml:trace contextRef="#ctx0" brushRef="#br0" timeOffset="101876.4996">7808 7588 0,'0'0'15,"31"32"1,-31-1 0,0 32-16,0 0 15,0-1-15,0 32 31,31-31-15,-31-32-16,0 1 16,0-32-1,0 0 1</inkml:trace>
        </inkml:traceGroup>
        <inkml:traceGroup>
          <inkml:annotationXML>
            <emma:emma xmlns:emma="http://www.w3.org/2003/04/emma" version="1.0">
              <emma:interpretation id="{75CC91F6-627E-4A77-ACF8-3AFCD00D7E35}" emma:medium="tactile" emma:mode="ink">
                <msink:context xmlns:msink="http://schemas.microsoft.com/ink/2010/main" type="inkWord" rotatedBoundingBox="10724,10818 13691,10574 13759,11398 10791,11641">
                  <msink:destinationLink direction="with" ref="{90FA0475-2521-4412-A26A-C41261E10CBD}"/>
                </msink:context>
              </emma:interpretation>
              <emma:one-of disjunction-type="recognition" id="oneOf14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0" timeOffset="103038.5482">9595 7275 0,'-439'251'0,"408"-251"0,31 0 16,0 0 46,157 31-46,-126 0 0,251 252 124,-219-315-124,-94 1-16,156-251 31</inkml:trace>
          <inkml:trace contextRef="#ctx0" brushRef="#br0" timeOffset="102497.5195">8905 7149 0,'0'0'0,"63"189"47,-63-127-47,0 32 15,0-31-15,31 31 16,-31-31-1,32 0-15,-32-1 16,0 1-16,31-32 16,-31 1-16,0-32 15</inkml:trace>
          <inkml:trace contextRef="#ctx0" brushRef="#br0" timeOffset="103543.5771">10222 7243 0,'32'0'0,"-32"32"0,31-1 31,0 32-31,-31 62 15,0-62 1,0 0-16,0-1 16,0 1-16,-31-31 15,31-1-15,0 0 16,0-31 15,31-31-31,-31 0 16,32-32-16,-32 0 15,62-31 1,1 0-16,0 0 15,-32 31-15,1-31 32,-64 94-1,-93 251 0,93-188-15,32-32-1,0 32-15,32-32 16,-32 32-16,31-32 15,1 1-15,124-1 32,-62-31 14,63-126-46</inkml:trace>
          <inkml:trace contextRef="#ctx0" brushRef="#br0" timeOffset="103925.5951">11916 7432 0,'-32'0'0,"1"0"16,-32 0-16,0 31 15,-93 0 1,30 1 46,95-32-46,0-32-1</inkml:trace>
          <inkml:trace contextRef="#ctx0" brushRef="#br0" timeOffset="104083.6041">11665 7306 0,'0'63'0,"0"-32"0,0 1 15,31 93 16,-31-94-31,0 1 16,0-1 0,0 0-16,0-31 0</inkml:trace>
        </inkml:traceGroup>
        <inkml:traceGroup>
          <inkml:annotationXML>
            <emma:emma xmlns:emma="http://www.w3.org/2003/04/emma" version="1.0">
              <emma:interpretation id="{B90C1791-8E1C-4FF7-9556-6B0D3616ADA5}" emma:medium="tactile" emma:mode="ink">
                <msink:context xmlns:msink="http://schemas.microsoft.com/ink/2010/main" type="inkWord" rotatedBoundingBox="14332,10001 15895,9873 16006,11239 14444,11367">
                  <msink:destinationLink direction="with" ref="{90FA0475-2521-4412-A26A-C41261E10CBD}"/>
                </msink:context>
              </emma:interpretation>
              <emma:one-of disjunction-type="recognition" id="oneOf15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0" timeOffset="105204.652">13609 7024 0,'0'0'15,"31"-31"-15,-31 62 0,32-31 16,-1 63 15,-31 62-15,0-62-16,-31 0 0,31-1 15,-32 1 1,1 31 15,31-94-31,31 0 16,-31-31-1,32-1-15,30-30 16,32-95-1,-31 94 1,-31-31-16,30 31 16,-30 32-16,-32 0 15,0 31-15,-32 31 31,1 0-31,0 32 16,-1 0-16,1-1 16,31-30-1,31 62 1,-31-63-16,94 32 31,-62-63-31,30 0 16,-30 0-16,30-31 15</inkml:trace>
          <inkml:trace contextRef="#ctx0" brushRef="#br0" timeOffset="105479.6678">13923 6428 0,'0'32'15,"0"-32"32,-32 0-47,32 0 16,0 0-16,0-32 15,0 1-15,0-1 16,32 1-1,30 0 1,-30-63-16,30 125 16</inkml:trace>
          <inkml:trace contextRef="#ctx0" brushRef="#br0" timeOffset="104684.6251">13107 6993 0,'-31'0'31,"0"0"-31,-32 0 0,0 31 16,-156 126 15,156-95-15,32 64-16,31-95 15,0 32-15,31-32 16,94 63 15,-93-62-31,62-32 16,-32 31-16,1-31 15,125 0 1,-156-31-16</inkml:trace>
        </inkml:traceGroup>
        <inkml:traceGroup>
          <inkml:annotationXML>
            <emma:emma xmlns:emma="http://www.w3.org/2003/04/emma" version="1.0">
              <emma:interpretation id="{14D74A4F-87AC-4F38-A1BE-10BEC8931C8E}" emma:medium="tactile" emma:mode="ink">
                <msink:context xmlns:msink="http://schemas.microsoft.com/ink/2010/main" type="inkWord" rotatedBoundingBox="16989,10152 18874,9998 18947,10896 17062,11050">
                  <msink:destinationLink direction="with" ref="{90FA0475-2521-4412-A26A-C41261E10CBD}"/>
                </msink:context>
              </emma:interpretation>
              <emma:one-of disjunction-type="recognition" id="oneOf16">
                <emma:interpretation id="interp20" emma:lang="" emma:confidence="1">
                  <emma:literal>f</emma:literal>
                </emma:interpretation>
                <emma:interpretation id="interp21" emma:lang="" emma:confidence="0">
                  <emma:literal>t</emma:literal>
                </emma:interpretation>
                <emma:interpretation id="interp22" emma:lang="" emma:confidence="0">
                  <emma:literal>F</emma:literal>
                </emma:interpretation>
                <emma:interpretation id="interp23" emma:lang="" emma:confidence="0">
                  <emma:literal>E</emma:literal>
                </emma:interpretation>
                <emma:interpretation id="interp24" emma:lang="" emma:confidence="0">
                  <emma:literal>[</emma:literal>
                </emma:interpretation>
              </emma:one-of>
            </emma:emma>
          </inkml:annotationXML>
          <inkml:trace contextRef="#ctx0" brushRef="#br0" timeOffset="106895.7488">16870 6930 0,'-31'0'16,"-63"0"-16,31 31 15,0-31 1,-313 0 0,501 0-1</inkml:trace>
          <inkml:trace contextRef="#ctx0" brushRef="#br0" timeOffset="106713.7383">17058 6365 0,'-31'0'0,"0"0"16,-32 0-16,0 32 15,0-32 1,1 0-16,-1 0 16,32 0-16,31 0 15,-32-32 1,32 64 15,32-1-15,-32 32-16,0 188 31,0-157-16,0-31-15,0 31 16,31-32-16,-31 32 16,0-62-16,0-1 15,0 0 1,63-31-1,-95 0-15</inkml:trace>
          <inkml:trace contextRef="#ctx0" brushRef="#br0" timeOffset="105881.6908">15522 7306 0,'-32'32'0,"-62"-1"31,63-31-31,-32 0 16,32 0-16,0-31 15,31-64 32,125-30-47</inkml:trace>
          <inkml:trace contextRef="#ctx0" brushRef="#br0" timeOffset="106000.6976">15710 6836 0,'-31'31'0,"-32"-31"16,32 32 0,-95-1-1,95 0-15,-1-31 16,32 0-1</inkml:trace>
        </inkml:traceGroup>
      </inkml:traceGroup>
    </inkml:traceGroup>
  </inkml:traceGroup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2:15.78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0FA0475-2521-4412-A26A-C41261E10CBD}" emma:medium="tactile" emma:mode="ink">
          <msink:context xmlns:msink="http://schemas.microsoft.com/ink/2010/main" type="inkDrawing" rotatedBoundingBox="5761,10154 20102,8881 20394,12171 6053,13444" hotPoints="19606,9589 19700,12380 6095,12839 6001,10047" semanticType="enclosure" shapeName="Rectangle">
            <msink:sourceLink direction="with" ref="{E0EAD677-3515-4271-85E1-C409E73436AB}"/>
            <msink:sourceLink direction="with" ref="{75CC91F6-627E-4A77-ACF8-3AFCD00D7E35}"/>
            <msink:sourceLink direction="with" ref="{B90C1791-8E1C-4FF7-9556-6B0D3616ADA5}"/>
            <msink:sourceLink direction="with" ref="{14D74A4F-87AC-4F38-A1BE-10BEC8931C8E}"/>
          </msink:context>
        </emma:interpretation>
      </emma:emma>
    </inkml:annotationXML>
    <inkml:trace contextRef="#ctx0" brushRef="#br0">13774 0 0,'-32'32'0,"32"31"16,0-1-16,0 32 16,-62 251 15,62 63 0,0-157-15,0-94-16,31-32 15,-31 32-15,31-32 16,-31 1-16,32-32 15,-1 0 1,-31 0-16,-31 94 16,-95 126 30,64-220-30,-1-63-16,31 0 16,1 1-16,-32-1 31,32-31-31,0 0 15,-1 0 1,-30 0-16,-283 31 31,188 1-31,-219-1 16,125 1-1,-251-1 17,220 0-32,-63 1 0,31-1 15,-1003 157 16,941-157-15,62 1 0,-31 31-16,-627 62 31,627-94-31,32 1 15,31-1-15,-63-31 16,31 31 0,32-31-16,31 32 15,-31-32-15,-1 31 16,33-31-1,30 0-15,-31 31 16,0-31-16,32 0 16,-1 0-16,32 32 15,-31-32-15,-189-32 16,220 32-1,31 0-15,-31 0 16,-345-31 15,407 31-31,1 0 16,-157-31 15,188 31-31,31 0 16,0-32-16,1 32 15,-1-31 1,32 31-1,-1 0-15,1-31 16,-32 31 0,32 0-16,-1-32 31,1 32-31,0-31 15,31 31-15,-94-220 47,62 158-31,32-32-16,0 0 0,-31 0 15,31-32 1,-32 32 0,32 0-16,0-314 15,0 283 1,0-1-1,32 1 1,-32 0-16,0-1 16,0 1-16,0-1 15,31 32-15,-31 0 16,0 0-1,32 31-15,-32 32 16,0-63 0,0 94-16,0 0 15,31-31-15,0 31 16,32 0-1,31 0 1,32 0-16,30 0 16,221-32-1,-158 32-15,32-31 16,0-1-16,0 1 15,31 31 17,1662-157 14,-1568 157-46,-31-31 16,63 0-16,-32 31 16,377-63-1,-32 32 1,-31 31 15,-345-32-31,31 32 0,-62 0 16,31 0-1,-32 0-15,1 0 16,-63-31-1,62 31-15,-30 31 16,-33-31-16,1 0 16,0 0-1,31-31-15,471-1 31,-502 32-31,0 0 16,-63 0 0,31 0-16,-30 0 15,-1 0 1,-32 0-16,64-31 15,-157 31 1,-32 0-16</inkml:trace>
  </inkml:traceGroup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3:26.01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3A7987F-07CE-4148-B0CA-F2E005F0DB0D}" emma:medium="tactile" emma:mode="ink">
          <msink:context xmlns:msink="http://schemas.microsoft.com/ink/2010/main" type="inkDrawing" rotatedBoundingBox="3633,6036 9844,3257 10015,3641 3805,6420" semanticType="scratchOut" shapeName="Other">
            <msink:sourceLink direction="with" ref="{4B13D763-7765-4FFA-944F-4D28D193A63C}"/>
            <msink:sourceLink direction="with" ref="{7197AFD9-9BAF-428E-A574-1827063564D5}"/>
            <msink:sourceLink direction="with" ref="{CE9726AF-4866-469E-923D-D6D66DCE0C96}"/>
            <msink:sourceLink direction="with" ref="{9FEC138B-15A3-4EFF-A63B-18D62D4058D7}"/>
            <msink:sourceLink direction="with" ref="{3A171376-0640-44EA-8A7D-19FE8A553CA9}"/>
            <msink:sourceLink direction="with" ref="{3ECCCA28-5B93-4C59-9888-C390CDB6A22C}"/>
            <msink:sourceLink direction="with" ref="{D007371B-1FFD-44F2-8DA1-93AF352D4644}"/>
          </msink:context>
        </emma:interpretation>
      </emma:emma>
    </inkml:annotationXML>
    <inkml:trace contextRef="#ctx0" brushRef="#br0">0 2478 0,'0'31'156,"0"-31"-156,0 31 16,0 1-1,31-1 1,0 0-16,-31 1 16,32-1-16,-32 0 15,0 1-15,31-32 16,-31 31-16,0-31 15,32 32 95,-32-32-95,0 31-15,31-31 16,-31 0-1,0 0 17,0 0-17,0-31-15,0 31 219,0 0-204,0-32-15,31 32 16,-31-31-1,0 31-15,32 0 16,-32 0 0,31-32-16,-31 32 15,0 0-15,31 0 16,-31-31-1,32 31 1,-1-31-16,0 31 16,1-32-16,-1 32 15,0-31-15,1 31 16,31-31-16,-32 31 15,0-32 1,1 32-16,-1 0 16,32-31-16,-32 31 15,32-31 1,-1-1-1,-30 32-15,31-31 16,-32 31-16,0 0 16,1-31-16,-1 31 15,-31 0-15,31-32 16,1 32-16,-1-31 15,-31 31-15,31-32 16,1 32-16,-32-31 16,31 31-16,0-31 15,1-1 1,-32 32-16,31-31 15,1 31 1,-1-31-16,0-1 16,1 32-16,30-31 15,-30 0-15,-1-1 16,32 32-16,-32-31 15,32 0 1,0-1-16,-1 1 16,-30-1-16,30 32 15,-30-31-15,30 0 16,1 31-16,-32-32 15,1 1-15,31 31 16,-32-31 0,32-1-16,-1 32 15,-30-31-15,30 0 16,-30 31-16,31-32 15,-1 1-15,1 31 16,0-31 0,-1-1-16,1 32 15,0-31-15,0-1 16,-32 1-16,32 0 15,62-32 17,0 0-1,-30 1-31,-33 30 15,1 1-15,0 0 16,-1 31-16,1-32 16,0 1-16,0-1 15,-1 1-15,1 0 16,0 31-16,-32-32 15,32 1 1,-32 31-16,32-31 16,-32-1-16,32 32 15,0-31 1,-1 0-16,32-1 15,-31 32-15,0-31 16,0 0-16,-1 31 16,1-32-16,-32 1 15,32 31-15,0-32 16,-32 1-16,32 31 15,-32-31 1,32-1 0,-32 1-16,1 0 15,30 31-15,-30-32 16,30 1-16,-30 0 15,-1-1-15,1 32 16,30-31-16,-30-1 16,30 32-1,1-31-15,0 0 16,-32 31-16,32-32 15,-32 32-15,32-31 0,-32 31 16,1-31 0,-1 31-16,0 0 0,-31 0 15,32-32 1,-32 32 15,0 0 94,-32 0-110,32 0 1,-31 0 0,0 32-16,31-32 0,-32 0 15,32 31 1,-31-31-16,0 0 15,-1 0-15,1 31 16,31-31-16,-126 63 78,126-63-47,-62 0-15,62 31 31,0-31-47,-32 0 15,32 0-15,-31 0 16,0 32-16,31-32 15,-32 0-15,1 0 16,31 31-16,-31-31 16,-1 0-16,1 32 15,31-32-15,-32 0 16,1 31-1,31-31-15,-31 0 16,31 31-16,-32-31 16,1 32-16,31-32 15,-188 125 48,188-125-48,-31 31-15,-1-31 0,1 0 16,31 0-1,-32 32-15,1-32 16,0 0-16,-1 31 16,1-31-16,31 32 15,-31-32-15,-1 0 16,1 31-16,0-31 15,-1 0 1,1 31-16,-32-31 16,32 0-16,-1 32 15,1-32-15,0 0 16,-1 31-16,1-31 15,31 0-15,-31 0 16,-1 31-16,1-31 16,0 0-1,-1 32-15,32-32 16,-31 0-16,-1 31 15,1-31-15,0 31 16,-32-31-16,32 32 16,-32-32-16,0 31 15,1 0 1,-1-31-16,0 32 15,-31-1 1,31 1-16,-31-1 16</inkml:trace>
  </inkml:traceGroup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3:28.41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FBF51E1-82B5-4D33-915F-1DBBF286DDB5}" emma:medium="tactile" emma:mode="ink">
          <msink:context xmlns:msink="http://schemas.microsoft.com/ink/2010/main" type="inkDrawing" rotatedBoundingBox="3703,6152 9777,3363 9962,3765 3887,6554" semanticType="callout" shapeName="Other">
            <msink:sourceLink direction="with" ref="{C5634382-8AD2-457E-8654-9CE681337572}"/>
            <msink:sourceLink direction="with" ref="{CE9726AF-4866-469E-923D-D6D66DCE0C96}"/>
          </msink:context>
        </emma:interpretation>
      </emma:emma>
    </inkml:annotationXML>
    <inkml:trace contextRef="#ctx0" brushRef="#br0">31 3042 0,'0'-251'0,"-31"188"16,31 32-16,0 31 16,31 0 46,1-32-46,-32 32-16,31 0 15,0-31-15,1 31 16,-1-31-16,32 31 15,-1-32 1,1 1-16,0 0 16,-32-1-16,32 32 15,0-31-15,-1 0 16,-30 31-16,30-32 15,-30 32 1,-1-31 0,1-1-1,30 32-15,-62 0 16,32-31 15,30 0-31,-30 31 0,-1-32 0,0 32 16,-31-31-16,32 31 15,-32-31-15,31 31 16,0 0-1,-31-32-15,32 32 16,-32 0-16,31-31 16,-31 31-16,32-31 15,-1 31-15,0-32 16,1 32-16,-32-31 15,31 31 1,0-31-16,1 31 16,-1-32-16,0 32 15,1-31-15,-1 31 16,0 0-16,1-32 15,-1 32 1,1-31-16,-1 31 16,0-31-16,1 31 15,30-32 1,-62 32-16,32-31 15,-1 31-15,0-31 16,1 31-16,-1 0 16,0-32-16,1 32 15,93-62 32,-93 62-47,-1-32 16,0 32-16,1-31 15,-1 31-15,0-31 16,1 31-1,31-32-15,-63 32 16,62-31-16,-30 31 16,-1-32-16,0 32 15,1-31-15,30 31 16,-30-31-16,-1 31 15,0-32 1,32 32-16,-31-31 16,-1 0-16,32-1 15,-32 1 1,0 31-16,1-31 15,-32-1-15,31 32 16,0-31-16,-31 31 16,63-31-16,-32-1 15,1 32-15,-1-31 16,1 31-1,-1-32-15,0 32 16,1-31-16,-1 31 16,0 0-16,1-31 15,-1 31-15,0 0 16,1-32-16,30 32 15,-30-31-15,31 31 16,-32-31-16,0 31 16,32 0-1,-32-32-15,1 32 16,30-31-16,-30 31 15,-1 0 1,0-31-16,1 31 16,-1-32-16,1 32 15,-1 0 1,0-31-16,1 31 15,-1 0-15,0-31 16,1 31-16,-1-32 16,32 32-16,-32 0 15,0-31 1,32 31-1,-31-32-15,-1 32 0,0 0 16,32-31-16,-32 31 16,32-31-16,-32 31 15,1-32-15,-1 1 16,32 31-16,-32-31 15,32-1-15,-32 1 16,1 31-16,-1-31 16,0-1-1,1 1-15,-1-1 16,0 32-16,1-31 15,-1 31 1,32-31-16,-32 31 16,1-32-16,30 32 15,-30-31 1,30 0-16,-30 31 15,-1 0-15,0-32 16,32 32 0,-63 0-16,32-31 62,-32 31-46,31 0-16,-31 0 15,31 0-15,-31 0 16</inkml:trace>
  </inkml:traceGroup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3:35.06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54544F1-D333-43CD-9969-D6C8EB483109}" emma:medium="tactile" emma:mode="ink">
          <msink:context xmlns:msink="http://schemas.microsoft.com/ink/2010/main" type="writingRegion" rotatedBoundingBox="6710,2979 7087,2979 7087,3920 6710,3920"/>
        </emma:interpretation>
      </emma:emma>
    </inkml:annotationXML>
    <inkml:traceGroup>
      <inkml:annotationXML>
        <emma:emma xmlns:emma="http://www.w3.org/2003/04/emma" version="1.0">
          <emma:interpretation id="{E1E6F776-9BBE-44F7-B3A6-BEB4CFEA18D6}" emma:medium="tactile" emma:mode="ink">
            <msink:context xmlns:msink="http://schemas.microsoft.com/ink/2010/main" type="paragraph" rotatedBoundingBox="6710,2979 7087,2979 7087,3920 6710,392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E35CA4D-25A1-4B87-8533-FED24887B815}" emma:medium="tactile" emma:mode="ink">
              <msink:context xmlns:msink="http://schemas.microsoft.com/ink/2010/main" type="line" rotatedBoundingBox="6710,2979 7087,2979 7087,3920 6710,3920"/>
            </emma:interpretation>
          </emma:emma>
        </inkml:annotationXML>
        <inkml:traceGroup>
          <inkml:annotationXML>
            <emma:emma xmlns:emma="http://www.w3.org/2003/04/emma" version="1.0">
              <emma:interpretation id="{D68598F2-FAA8-4253-AA51-4E2010DCE1AA}" emma:medium="tactile" emma:mode="ink">
                <msink:context xmlns:msink="http://schemas.microsoft.com/ink/2010/main" type="inkWord" rotatedBoundingBox="6710,2979 7087,2979 7087,3920 6710,3920"/>
              </emma:interpretation>
            </emma:emma>
          </inkml:annotationXML>
          <inkml:trace contextRef="#ctx0" brushRef="#br0">3637-2038 0,'0'0'15,"32"-32"1,-32 1-1,31 0 1,1-32-16,-1 0 16,0 0-16,1 1 15,-1-1-15,-31 0 16,0 1-16,0-33 15,-31 33 1,31-32-16,-32 62 16,32-30-16,-31 30 15,0 1-15,31 31 16,0 0-1,-32 31 1,1 95 0,31-32-1,0-32-15,31 33 16,1-33-16,-1 1 15,0 0 1,32-1-16,-32-30 0,1-1 16,-1 0-1,0-31 1,-31 32-16,32-32 15,-32-32 141,0 1-156,0 0 0,0-1 32</inkml:trace>
        </inkml:traceGroup>
      </inkml:traceGroup>
    </inkml:traceGroup>
  </inkml:traceGroup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4:27.24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78259F7-5257-43C7-AFC2-1BB3701310DE}" emma:medium="tactile" emma:mode="ink">
          <msink:context xmlns:msink="http://schemas.microsoft.com/ink/2010/main" type="writingRegion" rotatedBoundingBox="1989,5490 29533,2819 30701,14860 3156,17531"/>
        </emma:interpretation>
      </emma:emma>
    </inkml:annotationXML>
    <inkml:traceGroup>
      <inkml:annotationXML>
        <emma:emma xmlns:emma="http://www.w3.org/2003/04/emma" version="1.0">
          <emma:interpretation id="{5C58681F-BEF6-4673-A638-81FD2BD12ADE}" emma:medium="tactile" emma:mode="ink">
            <msink:context xmlns:msink="http://schemas.microsoft.com/ink/2010/main" type="paragraph" rotatedBoundingBox="6684,4898 29613,3389 29938,8330 7009,9839" alignmentLevel="2"/>
          </emma:interpretation>
        </emma:emma>
      </inkml:annotationXML>
      <inkml:traceGroup>
        <inkml:annotationXML>
          <emma:emma xmlns:emma="http://www.w3.org/2003/04/emma" version="1.0">
            <emma:interpretation id="{C63BA800-0BCF-4A88-A99F-5496E90D2538}" emma:medium="tactile" emma:mode="ink">
              <msink:context xmlns:msink="http://schemas.microsoft.com/ink/2010/main" type="inkBullet" rotatedBoundingBox="6773,6240 6804,6237 6805,6253 6774,6255"/>
            </emma:interpretation>
            <emma:one-of disjunction-type="recognition" id="oneOf0">
              <emma:interpretation id="interp0" emma:lang="" emma:confidence="0">
                <emma:literal>-</emma:literal>
              </emma:interpretation>
            </emma:one-of>
          </emma:emma>
        </inkml:annotationXML>
        <inkml:trace contextRef="#ctx0" brushRef="#br0">3700 282 0,'32'0'0,"-32"0"16</inkml:trace>
      </inkml:traceGroup>
      <inkml:traceGroup>
        <inkml:annotationXML>
          <emma:emma xmlns:emma="http://www.w3.org/2003/04/emma" version="1.0">
            <emma:interpretation id="{94937CE9-AF02-478A-BDD1-EFC053EA42E8}" emma:medium="tactile" emma:mode="ink">
              <msink:context xmlns:msink="http://schemas.microsoft.com/ink/2010/main" type="line" rotatedBoundingBox="7309,4857 29613,3389 29796,6172 7492,7640"/>
            </emma:interpretation>
          </emma:emma>
        </inkml:annotationXML>
        <inkml:traceGroup>
          <inkml:annotationXML>
            <emma:emma xmlns:emma="http://www.w3.org/2003/04/emma" version="1.0">
              <emma:interpretation id="{638667B1-0287-4801-9F16-E391DC932A30}" emma:medium="tactile" emma:mode="ink">
                <msink:context xmlns:msink="http://schemas.microsoft.com/ink/2010/main" type="inkWord" rotatedBoundingBox="7400,6240 7587,6227 7588,6248 7401,626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76.01">4327 282 0,'0'0'0,"32"0"0,-1 0 16,32 0-16,-1 0 16</inkml:trace>
        </inkml:traceGroup>
        <inkml:traceGroup>
          <inkml:annotationXML>
            <emma:emma xmlns:emma="http://www.w3.org/2003/04/emma" version="1.0">
              <emma:interpretation id="{187DF049-7122-4822-B17A-02E29EE7D099}" emma:medium="tactile" emma:mode="ink">
                <msink:context xmlns:msink="http://schemas.microsoft.com/ink/2010/main" type="inkWord" rotatedBoundingBox="8466,6239 10281,6120 10285,6188 8470,6307">
                  <msink:destinationLink direction="with" ref="{9C5EC467-FD26-48C1-9358-594561D8FC5C}"/>
                </msink:context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654.0374">5393 282 0,'847'-31'0</inkml:trace>
          <inkml:trace contextRef="#ctx0" brushRef="#br0" timeOffset="657.0375">6428 282 0,'345'-31'0,"-94"-1"0,-63 32 0</inkml:trace>
        </inkml:traceGroup>
        <inkml:traceGroup>
          <inkml:annotationXML>
            <emma:emma xmlns:emma="http://www.w3.org/2003/04/emma" version="1.0">
              <emma:interpretation id="{561680A1-8AEB-4F71-977B-38278A7743F0}" emma:medium="tactile" emma:mode="ink">
                <msink:context xmlns:msink="http://schemas.microsoft.com/ink/2010/main" type="inkWord" rotatedBoundingBox="10966,4616 14146,4407 14257,6091 11077,6300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1120.064">8686 157 0,'31'0'0,"1"0"16,-1 0 15,1 0-15,62-32-16</inkml:trace>
          <inkml:trace contextRef="#ctx0" brushRef="#br0" timeOffset="1277.073">9282 125 0,'31'0'0,"1"0"16,30-31-1,-30 31 17</inkml:trace>
          <inkml:trace contextRef="#ctx0" brushRef="#br0" timeOffset="2751.1311">9470-157 0,'-31'31'31,"31"-31"-15,-32 95-1,95 30 16,62-31 1,-62-63-32,0-31 15,0 0-15,-1 0 16,-30 0-16,30-31 15,-30 0-15,-1 31 16,0-63 0,-31 32-16,32-32 15,-64 0-15,32 32 16,0-1-16,0 32 15,0 0 79,0-31-63,63 31 16,0 0-31,-32-31-16,-31 31 0,-31 31 46,31-31-30</inkml:trace>
          <inkml:trace contextRef="#ctx0" brushRef="#br0" timeOffset="1461.0835">9721 157 0,'0'0'16</inkml:trace>
          <inkml:trace contextRef="#ctx0" brushRef="#br0" timeOffset="2961.1431">10568 157 0,'-32'0'15,"-62"0"32,-31 31 0,93-31-47,32-31 0</inkml:trace>
          <inkml:trace contextRef="#ctx0" brushRef="#br0" timeOffset="3123.1524">10599-63 0,'0'0'15,"-31"0"-15,-1 0 16,-31 0-16,32 0 16,-32 0-16,32 0 15,0 0-15,-1 0 47,32 0-47</inkml:trace>
          <inkml:trace contextRef="#ctx0" brushRef="#br0" timeOffset="3534.1725">10944-126 0,'0'0'15,"0"32"-15,0-32 32,0 31-32,0 1 0,0-1 15,31-31 1,157-188 93,-344 125-93,62 94-16,-126 95 46</inkml:trace>
          <inkml:trace contextRef="#ctx0" brushRef="#br0" timeOffset="945.054">8153 219 0,'-157'0'16,"283"0"15,30-31-31</inkml:trace>
          <inkml:trace contextRef="#ctx0" brushRef="#br0" timeOffset="7312.3379">7996-1348 0,'0'31'78,"0"0"-62,0 220-1,32-94 16,-32-126-31,0 32 16,0-32-16,0-31 16,0 32-16,0-32 15,31 0 32,-31-63-31,31 32-1,-31-1-15,32-30 16,-1-1-1,-31 31-15,31 32 16,-31-31-16,0 31 31,32 0-31,-32 0 16,62 0 31,-62 31-32,0-31 1,32 32-16,-32-32 15,0 31-15,0-31 16,0 32-16,0-1 16,31 63 77,1-94-93,-1 0 16,-31 0-16</inkml:trace>
        </inkml:traceGroup>
        <inkml:traceGroup>
          <inkml:annotationXML>
            <emma:emma xmlns:emma="http://www.w3.org/2003/04/emma" version="1.0">
              <emma:interpretation id="{B6654349-193C-4FD8-AD3E-7E3F1DD28476}" emma:medium="tactile" emma:mode="ink">
                <msink:context xmlns:msink="http://schemas.microsoft.com/ink/2010/main" type="inkWord" rotatedBoundingBox="14706,5323 16538,5203 16600,6142 14768,6262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1" timeOffset="-80466.0987">12637-690 0,'-31'0'0,"-32"0"15,0 0-15,-31 31 16,0-31-16,0 32 15,31-32-15,-31 0 16,0 31-16,0-31 16,0 0-1,31 0-15,32 0 16,0-31-16,125 31 31,-63 0-31</inkml:trace>
          <inkml:trace contextRef="#ctx0" brushRef="#br1" timeOffset="-80975.1278">12073-565 0,'0'32'62,"0"-1"-46,0 32-16,0 0 15,0 31-15,0 0 16,0-32-1,-32 33-15,32-33 16,0 1-16,0-32 16,0 1-16,0-1 15,0 0-15,0-31 16,0 32-16,0-32 31,0 0 0,0 31-15</inkml:trace>
          <inkml:trace contextRef="#ctx0" brushRef="#br1" timeOffset="-79800.0623">13515 0 0,'0'0'0,"-31"0"16,-32 31-1,0-31-15,32 0 0,-32 32 16,1-32-1,30 0-15,-30 0 16,30 0-16,1 31 16,31-31-16,0 0 15</inkml:trace>
          <inkml:trace contextRef="#ctx0" brushRef="#br1" timeOffset="-79610.0514">13358-282 0,'-31'0'16,"0"0"-16,31 0 16,-32 0-16,1 0 15,31 0 1,-31 0-1,31 0-15,0 0 16,-32 0-16</inkml:trace>
        </inkml:traceGroup>
        <inkml:traceGroup>
          <inkml:annotationXML>
            <emma:emma xmlns:emma="http://www.w3.org/2003/04/emma" version="1.0">
              <emma:interpretation id="{B41C47EF-2A4E-4583-A9C3-067AC236A29C}" emma:medium="tactile" emma:mode="ink">
                <msink:context xmlns:msink="http://schemas.microsoft.com/ink/2010/main" type="inkWord" rotatedBoundingBox="17456,4793 19587,4653 19731,6834 17600,6974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1" timeOffset="-78691.024">15459-282 0,'-31'0'16,"-32"31"-1,1 0-15,-32 1 16,-408 62 15,408-63-15,31-31-16,0 0 15,63 0-15,-31 0 0,62-63 31</inkml:trace>
          <inkml:trace contextRef="#ctx0" brushRef="#br1" timeOffset="-78961.0327">14801-1192 0,'0'0'16,"0"32"-1,-31-1-15,31 0 16,0 32 0,-32 31-1,64-31-15,-32 0 16,0-1-16,31 1 15,0-32-15,-31 1 16,0-1-16,0 0 16,0 1-16,0-1 15</inkml:trace>
          <inkml:trace contextRef="#ctx0" brushRef="#br1" timeOffset="-77990.9979">14738 345 0,'94'0'15,"-31"-32"1,-32 32-16,1 0 16,-32-31-16,31 31 15,0-31-15,1 31 16,-1-32-1,0 32-15,1 0 16,-1 32-16,32-1 31,-63 0-31,0 1 16,0 31-16,-31-1 15,31 32-15,-32-31 16,-31 0-16,32 0 31,-32 62-15,63-94-1,0-31-15,0 0 16,0 32-16,0-32 16,0 31-16,63-31 15,-32 0 1,1 0-1,31 0-15</inkml:trace>
          <inkml:trace contextRef="#ctx0" brushRef="#br1" timeOffset="-76868.937">15961-627 0,'0'0'16,"0"31"-1,0 32-15,0 0 16,0 31-16,-31 0 16,31-32-16,0 1 15,0-32 1,0 1-1,0-32-15,0 0 32,31-157-1,1 94-31,-1-31 15,32 0-15,-32 31 16,32 32 0,-63 0-16,31 31 15,-31 0-15,31 0 16,-31 188 15,0-125-15,0-1-16,0 1 0,0-32 15,0 1-15,0-1 16,0-31-16,0-31 47,0 31-32,32-63-15,-1 32 0,0-63 16,1 0-1,31 31-15,-32 0 16,0 32 0,-31-1-16,32 32 15,-32 0 1,0 32-16,0-1 15,0 0-15,0 1 16,0 31-16,0-32 16,0 32-16,0-32 15,0 32-15,0-32 16,0 0-1,0 1-15,0-1 16,0 0-16,0-31 16,0 0 30,0 0-46,0-31 16,62 31-16,-62-31 16</inkml:trace>
        </inkml:traceGroup>
        <inkml:traceGroup>
          <inkml:annotationXML>
            <emma:emma xmlns:emma="http://www.w3.org/2003/04/emma" version="1.0">
              <emma:interpretation id="{1D4A40D2-9ADD-43D7-A2B5-5F255D05C157}" emma:medium="tactile" emma:mode="ink">
                <msink:context xmlns:msink="http://schemas.microsoft.com/ink/2010/main" type="inkWord" rotatedBoundingBox="20072,4357 21835,4241 21926,5615 20162,5731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1" timeOffset="-41310.3992">18407-1693 0,'31'0'16,"-31"0"-16,0 0 15,32 0-15,-32 0 16,31 31-16,-31-31 16,0 31-1,0 1-15,0 30 16,-31-30-16,31-1 15,-32 32-15,32-32 16,0-31-16,0 32 16,32-32-16,31 0 15,31 0 1,-32-63-16,32 63 15</inkml:trace>
          <inkml:trace contextRef="#ctx0" brushRef="#br1" timeOffset="-41687.4147">17059-690 0,'31'-31'15,"-31"31"1,31-32-16,-31 1 15,32 31-15,-1-31 16,-31 31-16,31 0 16,1 0-1,-32 31-15,31-31 16,1 94-1,-32-31-15,0 31 16,0-31-16,0-1 16,31 1-1,0-32-15,-31 1 16,32-32-16,-1 31 15,0-31-15,1-31 16,30-1-16,1 1 16,-32-32-16,32 1 15,0-1-15,-32-31 16,1 31-1,-1 0-15,-31 1 16,0 30-16,0 1 16,0 31-1,-31 0 1,62 0 77,0 0-93,1 0 0,-1 0 16,32-31 0,-1 31-16,-30 0 0,-1-32 15,1 32 1,-1 0 15,-219 0-31,94-31 0</inkml:trace>
        </inkml:traceGroup>
        <inkml:traceGroup>
          <inkml:annotationXML>
            <emma:emma xmlns:emma="http://www.w3.org/2003/04/emma" version="1.0">
              <emma:interpretation id="{D86BADE8-21C0-4E6B-BA8E-526EDE8CA9E8}" emma:medium="tactile" emma:mode="ink">
                <msink:context xmlns:msink="http://schemas.microsoft.com/ink/2010/main" type="inkWord" rotatedBoundingBox="22621,5175 23123,5142 23145,5473 22643,5506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1" timeOffset="-21023.7578">20069-533 0,'0'0'15,"-31"0"1,-1 0-16,1 31 15,0-31 1,-32 0-16,32 32 16,-1-32-16,-31 0 15,-31 0 16,63 0-31,0-32 0,-1 32 16</inkml:trace>
          <inkml:trace contextRef="#ctx0" brushRef="#br1" timeOffset="-20808.7455">19975-784 0,'-31'0'15,"-32"0"-15,0 0 16,0 0-16,-31 0 16,63 0-16,0 0 15,-1 0-15,32 0 16</inkml:trace>
        </inkml:traceGroup>
        <inkml:traceGroup>
          <inkml:annotationXML>
            <emma:emma xmlns:emma="http://www.w3.org/2003/04/emma" version="1.0">
              <emma:interpretation id="{56B2BDEF-E94C-4066-AF00-70CD6BDADE51}" emma:medium="tactile" emma:mode="ink">
                <msink:context xmlns:msink="http://schemas.microsoft.com/ink/2010/main" type="inkWord" rotatedBoundingBox="24260,4438 25117,4381 25250,6406 24394,6463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1" timeOffset="-20466.7288">21449-1537 0,'0'0'31,"0"32"-31,0 30 16,0 1-16,0 0 15,-32 31 1,32 0-16,0-31 16,32-1-1,-32 1-15,0-31 16,31 30-16,-31-30 15</inkml:trace>
          <inkml:trace contextRef="#ctx0" brushRef="#br1" timeOffset="-20253.7216">22107-627 0,'-31'31'0,"-63"-31"16,0 31-1,0-31-15,0 32 16,-32-1-16,64-31 0,-33 32 16,33-32-1,30 31 1,1-31-16,0 0 15,31 31-15</inkml:trace>
          <inkml:trace contextRef="#ctx0" brushRef="#br1" timeOffset="-19798.6956">21574-94 0,'32'0'15,"-32"0"1,62 0 0,-30 31-16,-1-31 0,0 32 31,1-1-31,-32 0 0,0 1 0,0-1 15,-32 32 1,1-1 0,0 1-16,31-32 15,0 32-15,0-31 16,0-1-16,0-31 15,31 31-15,32-31 16,-1 0-16,95-31 16,-94 0-1</inkml:trace>
        </inkml:traceGroup>
        <inkml:traceGroup>
          <inkml:annotationXML>
            <emma:emma xmlns:emma="http://www.w3.org/2003/04/emma" version="1.0">
              <emma:interpretation id="{254BC816-1A48-46C9-B843-B31FD3B84B41}" emma:medium="tactile" emma:mode="ink">
                <msink:context xmlns:msink="http://schemas.microsoft.com/ink/2010/main" type="inkWord" rotatedBoundingBox="25690,5024 26432,4975 26455,5327 25713,5376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1" timeOffset="-19294.6745">22734-941 0,'32'32'15,"-64"-1"1,32 32-16,-31-32 0,0 32 31,-1-1-31,32-30 16,0-1-16,0-31 15,0 0 16,32-31-31,-1-1 0,0-30 16,32-1 0,0 0-16,-32 32 0,1 0 15,-1 31 1,0 0-1,1 31-15,-32 0 16,0 1-16,-32 30 16,32-30-16,0-1 15,0 0-15,0-31 31,32 32-31,-32-64 0,31 32 16,0-31 0,32-32-16,0 32 15,0-32-15,-32 32 16,0 0-16,1-1 15,-32 32 1,0 32 0,0 30-1,-32 64 16,32-95-31,0 0 0,0 1 16,0-32 0</inkml:trace>
        </inkml:traceGroup>
        <inkml:traceGroup>
          <inkml:annotationXML>
            <emma:emma xmlns:emma="http://www.w3.org/2003/04/emma" version="1.0">
              <emma:interpretation id="{B11482A2-FCE4-46B3-9035-AA387063CCE8}" emma:medium="tactile" emma:mode="ink">
                <msink:context xmlns:msink="http://schemas.microsoft.com/ink/2010/main" type="inkWord" rotatedBoundingBox="26832,4136 28904,4000 28987,5255 26915,5392"/>
              </emma:interpretation>
              <emma:one-of disjunction-type="recognition" id="oneOf10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1" timeOffset="-18154.6194">24647-1850 0,'0'0'16,"32"-32"-16,-32 32 15,31 0-15,0 0 16,-31 0-1,32 0-15,-32 0 16,31 32-16,-31-32 16,0 31-16,0 1 15,-31-1-15,-1 0 16,1 1-16,31-1 15,0 0-15,0-31 16,0 0 0,31 0-1,32 0 1,-32 0-16</inkml:trace>
          <inkml:trace contextRef="#ctx0" brushRef="#br1" timeOffset="-18617.6459">23832-721 0,'31'0'0,"-31"0"0,32-32 16,30 32-1,1-31 1,0 0-16,0-1 15,-1-30-15,-30-1 16,-1-31-16,0 0 16,1 31-16,-32-31 15,-32 63-15,32-1 16,0 32-16,-31 0 15,0 32-15,-32-1 32,0 63-32,1 0 15,30 0-15,1-31 16,-1 31-16,32-31 15,32-32-15,-1 32 16,1-32-16,-1 0 16,0 1-16,32-32 15,-32 31 1,1-31-16,30 0 15,-30-31-15</inkml:trace>
          <inkml:trace contextRef="#ctx0" brushRef="#br1" timeOffset="-17520.5831">25557-1474 0,'0'0'16,"-32"0"0,1 31-1,0 1-15,-32 62 16,0 0-1,0 31-15,32-31 0,31-31 16,0 0 0,31 0-16,1-32 15,31 0-15,-1-31 16,-30 32-16,-1-32 15,0-32 1,1 32-16,30-31 16,-62-32-16,32 1 15,-1-1 1,-31-63-16,31 32 15,-31 0-15,0 32 16,0 30 0,0-31-16,0 63 15,-31-31-15,0 62 16,-1-31-16,1 0 93,94 95-93</inkml:trace>
          <inkml:trace contextRef="#ctx0" brushRef="#br1" timeOffset="-17350.5734">25588-1129 0,'-31'0'15,"-1"0"1,1 0-16,0 0 16,-1 0-1,1 0-15,-32 0 16,126 0-16,-126-31 15</inkml:trace>
          <inkml:trace contextRef="#ctx0" brushRef="#br1" timeOffset="-17073.5576">25839-1850 0,'0'0'47,"-31"31"-32,31-31-15,0 0 78,0-31-62,0 31-16</inkml:trace>
        </inkml:traceGroup>
        <inkml:traceGroup>
          <inkml:annotationXML>
            <emma:emma xmlns:emma="http://www.w3.org/2003/04/emma" version="1.0">
              <emma:interpretation id="{9D17DC80-93AE-4561-82AD-7902350BCF46}" emma:medium="tactile" emma:mode="ink">
                <msink:context xmlns:msink="http://schemas.microsoft.com/ink/2010/main" type="inkWord" rotatedBoundingBox="29381,3673 29631,3656 29665,4171 29415,4187"/>
              </emma:interpretation>
              <emma:one-of disjunction-type="recognition" id="oneOf11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1" timeOffset="-16545.5273">26372-2258 0,'0'0'16,"0"-31"-16,31 31 15,1 0-15,-1 0 16,-31 0 0,31 31-16,-31-31 15,0 31-15,0 32 16,0-31-16,-31 30 15,0 1-15,-1 0 16,1-32-16,31 0 16,-31 1-16,31-1 15,0-31-15,0 32 16,31-32-1,0 0-15,1 0 32,30 0-32,33 0 15</inkml:trace>
        </inkml:traceGroup>
      </inkml:traceGroup>
      <inkml:traceGroup>
        <inkml:annotationXML>
          <emma:emma xmlns:emma="http://www.w3.org/2003/04/emma" version="1.0">
            <emma:interpretation id="{26E086DB-0D56-4400-ABA9-73117941547C}" emma:medium="tactile" emma:mode="ink">
              <msink:context xmlns:msink="http://schemas.microsoft.com/ink/2010/main" type="line" rotatedBoundingBox="11979,8453 16335,7767 16528,8991 12172,9676"/>
            </emma:interpretation>
          </emma:emma>
        </inkml:annotationXML>
        <inkml:traceGroup>
          <inkml:annotationXML>
            <emma:emma xmlns:emma="http://www.w3.org/2003/04/emma" version="1.0">
              <emma:interpretation id="{1C84F5D8-72D1-41EF-B09C-7B7D05E62C39}" emma:medium="tactile" emma:mode="ink">
                <msink:context xmlns:msink="http://schemas.microsoft.com/ink/2010/main" type="inkWord" rotatedBoundingBox="12017,8690 13956,8385 14110,9366 12171,9671"/>
              </emma:interpretation>
              <emma:one-of disjunction-type="recognition" id="oneOf12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1" timeOffset="-33667.101">8968 2885 0,'0'0'16,"32"-32"0,-32-30-16,31 62 15,-31-32 1,31 1-16,-31 31 15,32 0-15,-32 0 16,31 31-16,0 32 16,-31 31-16,0 0 15,0 32 1,0-32-1,32 0-15,-32-31 0,31-1 16,-31-30-16,32-32 16,-32 0-16,31 0 15,-31 0-15,31-32 16,1 1-16,30 0 15,-30-32-15,-1-31 16,32-32 0,-32 32-16,-31-31 15,31 62-15,-31 0 16,0 63-1,0-31-15,0 62 16,0-31 0,0 0-1,0 0 1,32 0-1,-32 0 1,63 0-16,-32 0 16,32-31 15,125-32-31,-188 32 0,0-32 15</inkml:trace>
          <inkml:trace contextRef="#ctx0" brushRef="#br1" timeOffset="-33212.0772">10975 3010 0,'-31'0'0,"0"0"0,-64 32 16,1-1-16,0-31 15,32 31-15,-1-31 16,31 0 0</inkml:trace>
          <inkml:trace contextRef="#ctx0" brushRef="#br1" timeOffset="-33399.0879">10975 3418 0,'-31'0'15,"0"0"-15,-32 0 16,0 0-16,0 0 15,1 0 1,30 0-16,64-31 16,-64-1-16</inkml:trace>
        </inkml:traceGroup>
        <inkml:traceGroup>
          <inkml:annotationXML>
            <emma:emma xmlns:emma="http://www.w3.org/2003/04/emma" version="1.0">
              <emma:interpretation id="{13CC33E1-84F3-4045-B45F-A6183BA3639C}" emma:medium="tactile" emma:mode="ink">
                <msink:context xmlns:msink="http://schemas.microsoft.com/ink/2010/main" type="inkWord" rotatedBoundingBox="14715,8022 16335,7767 16528,8991 14907,9246"/>
              </emma:interpretation>
              <emma:one-of disjunction-type="recognition" id="oneOf13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-30647.0164">11791 3010 0,'31'0'16,"-31"-31"-1,31 31-15,32-31 16,0-32 0,-1 31-16,1-30 15,31-32 1,-31 0-1,-32 0-15,32-1 16,-63 1-16,0 0 16,0 0-16,-31 63 15,-1 0-15,32-1 16,-31 32-16,31 0 15,-31 32-15,-1 62 16,1 31 0,31-31-16,-32 32 15,64-64-15,-32 32 16,0-31-16,31 0 15,1-32 1,-32 32-16,31-32 16,-31 1-1,31-1-15,-31-31 0,0 0 16</inkml:trace>
          <inkml:trace contextRef="#ctx0" brushRef="#br1" timeOffset="-30192.9932">13139 2195 0,'-31'0'15,"-1"31"1,1 32 0,-1 0-16,1 31 15,-32 31-15,32-31 16,31 0-16,0 0 15,31 1-15,1-64 16,30 32 0,-30-32-16,31-31 15,-32 0-15,32 0 16,-32-31-1,0-32-15,1 0 16,-1-31-16,0 0 16,-62 0-1,31 0-15,0 0 16,0 31-16,-31 32 15,31-1-15,-32 32 16,32 0-16,-31 32 16,-32-1-1,32 32-15</inkml:trace>
          <inkml:trace contextRef="#ctx0" brushRef="#br1" timeOffset="-29954.9869">13233 2665 0,'-31'0'15,"-1"0"-15,-30 0 16,-1 0-16,0 32 0,0-32 31,126-32-15,-126 32-1,95-94 1</inkml:trace>
          <inkml:trace contextRef="#ctx0" brushRef="#br1" timeOffset="-29646.9804">13233 1850 0,'0'0'63,"0"0"-16,-31 0-32,31 0-15,0-31 16,31 31-16,-31 0 31,31 0-31,-31 31 16</inkml:trace>
        </inkml:traceGroup>
      </inkml:traceGroup>
    </inkml:traceGroup>
    <inkml:traceGroup>
      <inkml:annotationXML>
        <emma:emma xmlns:emma="http://www.w3.org/2003/04/emma" version="1.0">
          <emma:interpretation id="{20C8A702-1CE3-42DD-BDCA-83AE733A145C}" emma:medium="tactile" emma:mode="ink">
            <msink:context xmlns:msink="http://schemas.microsoft.com/ink/2010/main" type="paragraph" rotatedBoundingBox="2655,12358 26289,10066 26467,11904 2833,1419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B987ED2-3187-4219-8CC7-25F0311BED65}" emma:medium="tactile" emma:mode="ink">
              <msink:context xmlns:msink="http://schemas.microsoft.com/ink/2010/main" type="line" rotatedBoundingBox="2655,12358 26289,10066 26467,11904 2833,14196"/>
            </emma:interpretation>
          </emma:emma>
        </inkml:annotationXML>
        <inkml:traceGroup>
          <inkml:annotationXML>
            <emma:emma xmlns:emma="http://www.w3.org/2003/04/emma" version="1.0">
              <emma:interpretation id="{8D8CC6AC-3D45-4A38-A6A0-FBB60B5FFC4D}" emma:medium="tactile" emma:mode="ink">
                <msink:context xmlns:msink="http://schemas.microsoft.com/ink/2010/main" type="inkWord" rotatedBoundingBox="2684,12656 4846,12446 4937,13384 2775,13594"/>
              </emma:interpretation>
              <emma:one-of disjunction-type="recognition" id="oneOf14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1" timeOffset="-11702.3842">1787 6930 0,'-31'31'16,"-32"-31"0,1 0-16,-1 0 15,0 0-15,0 32 16,32-32-16,0 0 15,31 0-15</inkml:trace>
          <inkml:trace contextRef="#ctx0" brushRef="#br1" timeOffset="-11890.3928">1850 7275 0,'-31'0'16,"-1"31"-16,1-31 15,-32 0 1,32 32-16,-32-32 0,0 31 16,32-31-1,-32-31-15,63 31 16</inkml:trace>
          <inkml:trace contextRef="#ctx0" brushRef="#br1" timeOffset="-12282.4152">-157 6679 0,'-31'0'32,"-1"32"-32,1-1 15,0 32-15,-1 31 16,1 0-16,31 63 15,31-1-15,1-30 16,-1-32-16,0-31 16,63-32-1,-31-62-15,31 31 16,0-63 0,-31-31-16,31 0 0,-63 0 15,1 0 1,-32-1-16,0 33 15,0-1 1,0 32-16,-32-1 16,32 32-16,32 0 78,-32 0-63,31 0-15,32-31 16,0 31-16,-1-31 15,-30-1-15,30 1 16,-62 31-16,32 0 16,-32 0-1</inkml:trace>
        </inkml:traceGroup>
        <inkml:traceGroup>
          <inkml:annotationXML>
            <emma:emma xmlns:emma="http://www.w3.org/2003/04/emma" version="1.0">
              <emma:interpretation id="{36207768-0B6F-4A87-A462-3B8EAAC53DD8}" emma:medium="tactile" emma:mode="ink">
                <msink:context xmlns:msink="http://schemas.microsoft.com/ink/2010/main" type="inkWord" rotatedBoundingBox="5481,12084 8278,11812 8457,13651 5659,13922"/>
              </emma:interpretation>
              <emma:one-of disjunction-type="recognition" id="oneOf15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1" timeOffset="10062.4288">2477 6836 0,'32'0'16,"-32"0"-16,31 31 16,-31 32-16,31-32 15,-31 32-15,0 0 16,0-32-16,32 1 78,30-315-31,-30 252-32,-32 31-15,31-31 0,0 62 16,1-31-16,-1 31 15,0 1-15,1-1 16,-32 0-16,31-31 16,-31 32-16,0-1 15,0-31 1,0-31 15,0 31-15,0-32-16,32-30 15,-32 30-15,31 1 16,32-63-1,-32 94 1,-31 0-16,31 0 16,-31 0-16,32 31 15,-1 1 1,0-1-16,-31 0 15,32 1 1,-1-32-16,1 31 16,-32 0-16,31-31 15,-31 32-15,0-32 16,0 31-16,0-31 15,31 31 1</inkml:trace>
          <inkml:trace contextRef="#ctx0" brushRef="#br1" timeOffset="10801.4654">3982 6742 0,'0'0'16,"0"0"-16,-31 0 15,31 0-15,-31 31 16,-1 1 0,1-1-1,0 0-15,31 32 16,0-63-16,0 31 15,31 1-15,0-32 16,63-32 0,-31 1-1,-32 0-15,1-32 16,-1 32-16,-31-1 15,0-30-15,0 30 16,0 32 0,0 0 77,0 32-93,0-32 16,0 31-1,0 0 1,32 32 0,-32 0-16,31-1 15,0 1 1,32 470 15,-63-439-15,-31-31-1,31-32-15,-32 1 16,1-1-16,0-31 15,-32 0-15,0 0 16,-31 0 0,31-31-16,1-1 15,30-30-15</inkml:trace>
          <inkml:trace contextRef="#ctx0" brushRef="#br1" timeOffset="12334.5152">4766 6993 0,'0'-32'47,"94"-30"-32,157-283 16,-188 219-15,-32 1-16,1-1 16,-64 32-16,32 0 15,0 32-15,-31 30 16,0 32-16,31-31 15,-32 31-15,1 31 16,0 32 0,-1 0-16,-31 219 31,63-188-16,32 31-15,-32-31 0,31-31 16,-31 0 0,32 0-16,-1-32 15,94 0 16,-125-31-31,32 0 16,-64-31 109</inkml:trace>
        </inkml:traceGroup>
        <inkml:traceGroup>
          <inkml:annotationXML>
            <emma:emma xmlns:emma="http://www.w3.org/2003/04/emma" version="1.0">
              <emma:interpretation id="{6F84AE6D-4905-4F1A-A293-7E0972BA0FB0}" emma:medium="tactile" emma:mode="ink">
                <msink:context xmlns:msink="http://schemas.microsoft.com/ink/2010/main" type="inkWord" rotatedBoundingBox="8910,12235 11205,12012 11276,12745 8981,12968"/>
              </emma:interpretation>
              <emma:one-of disjunction-type="recognition" id="oneOf16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1" timeOffset="14285.5994">6899 6460 0,'31'0'78,"-31"0"-78,31 62 31,-31 1-15,32-32-16,-32 1 0,31 31 15,-31-32 16,31-31 16,-31 0-47,0-31 16,0-1-1,32 1-15,-32-1 16,31 1 0,-31 0-16,32-1 0,-32 32 31,31 0-31,-31 32 15,0-32-15,31 0 16,1 94 15,-32-94-31,31 31 0,-31-31 16,0 32-16,31-1 31,-31-62-31</inkml:trace>
          <inkml:trace contextRef="#ctx0" brushRef="#br1" timeOffset="14789.6283">7839 6083 0,'0'0'0,"-31"32"16,31-1-1,-31 0-15,31 32 16,-32 31 0,32 32-16,0-1 0,0-62 15,32 0-15,-1-1 16,32-30-16,-1-32 15,-30 0 1,31 0-16,-1-32 16,-30 1-16,-1 0 15,0-32 1,-31 0-16,-31-125 15,31 94 1,-31 31-16,31 0 16,-32 1-1,32 62-15,-31-32 16,31 32-1,0 0 1,-31 0-16,-1 0 16,32 32-1</inkml:trace>
          <inkml:trace contextRef="#ctx0" brushRef="#br1" timeOffset="13422.5562">6209 6366 0,'0'-32'0,"-94"64"31,62-32-15,-30 31-16,30-31 15,1 31 1,0 1 0,31-1-16,-32 0 0,1-31 15,31 32-15,31-32 47,-31 0-31,32 0-16,156 0 46,-157 31-46,63 32 16,-62-32 0,-1-31-16,0 32 15,-31-1-15,0-31 16,-31 31-16,-126 63 62,126-94-46,31 0-16,-32 0 15,32-31 1</inkml:trace>
          <inkml:trace contextRef="#ctx0" brushRef="#br1" timeOffset="13713.5729">6648 6366 0,'0'94'0,"0"-63"0,31 0 15,-31 1-15,0-1 16,0 0-16,0 1 15,0-1 17,0 1-32,0-32 0,0 31 15,32-31 1,-64 0-1</inkml:trace>
          <inkml:trace contextRef="#ctx0" brushRef="#br1" timeOffset="15125.6397">8122 6428 0,'0'0'16,"-32"32"-1,1-32-15,0 31 16,-1-31-16,-31 0 31,32 0-31,0 0 16,-1 0-1,1 0-15,31 0 0</inkml:trace>
        </inkml:traceGroup>
        <inkml:traceGroup>
          <inkml:annotationXML>
            <emma:emma xmlns:emma="http://www.w3.org/2003/04/emma" version="1.0">
              <emma:interpretation id="{88A17B40-660E-4F59-93AF-9B564558EB1A}" emma:medium="tactile" emma:mode="ink">
                <msink:context xmlns:msink="http://schemas.microsoft.com/ink/2010/main" type="inkWord" rotatedBoundingBox="14671,11502 16530,11322 16669,12759 14810,12939"/>
              </emma:interpretation>
              <emma:one-of disjunction-type="recognition" id="oneOf17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1" timeOffset="18296.7072">11696 6554 0,'32'-32'0,"-1"32"0,95-31 31,-32 0-31,0-1 0,0 32 31,31-31-31,126 0 62,-94 31-15,-188 0-47,-314-63 0</inkml:trace>
          <inkml:trace contextRef="#ctx0" brushRef="#br1" timeOffset="18569.7228">11947 5989 0,'0'0'31,"32"0"-16,-1-31-15,157 31 32,471-125 46,-597 62-78,-30 31 0,-64 1 0</inkml:trace>
          <inkml:trace contextRef="#ctx0" brushRef="#br1" timeOffset="19006.7478">12512 5488 0,'0'-32'0,"31"32"31,0 0-31,95 63 16,-63-32 0,31 1-16,0-1 15,-32 32-15,158 31 31,-126-31-15,32-1-16,-95-30 16,0-1-16,-31-31 15,0 31-15,0-31 16,-31 0-16,0 32 15,31-32-15,-32 31 16,1-31 0,-1 31-16,-30 32 15,30 0-15,-30 62 16,-1 1-16,0-32 15,0 0-15,32 0 16,-32-63-16,32 32 16,31-32-16,-31-31 15,62 0 1,-31 0 15,31 0-31</inkml:trace>
        </inkml:traceGroup>
        <inkml:traceGroup>
          <inkml:annotationXML>
            <emma:emma xmlns:emma="http://www.w3.org/2003/04/emma" version="1.0">
              <emma:interpretation id="{047C285B-6D2B-48A2-960B-DA9186FD3EE6}" emma:medium="tactile" emma:mode="ink">
                <msink:context xmlns:msink="http://schemas.microsoft.com/ink/2010/main" type="inkWord" rotatedBoundingBox="19915,11080 20226,11050 20319,12010 20008,12040"/>
              </emma:interpretation>
              <emma:one-of disjunction-type="recognition" id="oneOf18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1" timeOffset="31006.2132">16965 5111 0,'0'32'47,"0"30"-47,0 1 15,0 31-15,-32 32 16,32-1 0,0-31-16,0 0 15,0 0-15,0-31 16,0 0-16,0-32 15,0-31 1,32 0 31,-32 0-16,31 0-31,63 0 31,-63 0-31,32 0 0,-32 0 16,1 0-16,-32 0 15</inkml:trace>
        </inkml:traceGroup>
        <inkml:traceGroup>
          <inkml:annotationXML>
            <emma:emma xmlns:emma="http://www.w3.org/2003/04/emma" version="1.0">
              <emma:interpretation id="{24EBEF9C-B22D-4DC0-BE69-C8BD6FC57839}" emma:medium="tactile" emma:mode="ink">
                <msink:context xmlns:msink="http://schemas.microsoft.com/ink/2010/main" type="inkWord" rotatedBoundingBox="21180,11389 21667,11341 21715,11843 21229,11891"/>
              </emma:interpretation>
              <emma:one-of disjunction-type="recognition" id="oneOf19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1" timeOffset="31597.2314">18595 5393 0,'-31'0'0,"-32"0"16,0 32-1,-31-32-15,63 31 16,-32-31-16,63 0 16,-31 0-16,31 0 15</inkml:trace>
          <inkml:trace contextRef="#ctx0" brushRef="#br1" timeOffset="31417.2211">18501 5864 0,'0'0'0,"-31"0"0,-32 0 16,32 31-16,-32-31 15,0 0 1,32 32-16,0-32 0,-1 0 15,32-63 1</inkml:trace>
        </inkml:traceGroup>
        <inkml:traceGroup>
          <inkml:annotationXML>
            <emma:emma xmlns:emma="http://www.w3.org/2003/04/emma" version="1.0">
              <emma:interpretation id="{C5C67A43-567D-4795-B1C2-6D49975154FA}" emma:medium="tactile" emma:mode="ink">
                <msink:context xmlns:msink="http://schemas.microsoft.com/ink/2010/main" type="inkWord" rotatedBoundingBox="22316,10612 24218,10427 24324,11519 22422,11704"/>
              </emma:interpretation>
              <emma:one-of disjunction-type="recognition" id="oneOf20">
                <emma:interpretation id="interp20" emma:lang="" emma:confidence="0">
                  <emma:literal>=</emma:literal>
                </emma:interpretation>
                <emma:interpretation id="interp21" emma:lang="" emma:confidence="0">
                  <emma:literal>T _</emma:literal>
                </emma:interpretation>
                <emma:interpretation id="interp22" emma:lang="" emma:confidence="0">
                  <emma:literal>T -</emma:literal>
                </emma:interpretation>
                <emma:interpretation id="interp23" emma:lang="" emma:confidence="0">
                  <emma:literal>?</emma:literal>
                </emma:interpretation>
                <emma:interpretation id="interp24" emma:lang="" emma:confidence="0">
                  <emma:literal>T .</emma:literal>
                </emma:interpretation>
              </emma:one-of>
            </emma:emma>
          </inkml:annotationXML>
          <inkml:trace contextRef="#ctx0" brushRef="#br1" timeOffset="33071.28">20414 4547 0,'-31'0'0,"-1"0"16,-30 31-16,-33-31 15,-30 32-15,-32-1 16,0 0-16,1 1 16,30-1-1,32-31-15,31 31 16,32-31-16,0 0 15,62 0 1,32-31 0,31 31-1</inkml:trace>
          <inkml:trace contextRef="#ctx0" brushRef="#br1" timeOffset="32697.2586">19693 4766 0,'0'32'0,"0"93"31,0-31-31,0-31 15,0 31-15,0-31 16,0 31-16,0-32 16,0 1-1,31 0-15,-31 0 16,0-1-16,0-30 15,31-32-15,-31 31 16,-31-94 0</inkml:trace>
          <inkml:trace contextRef="#ctx0" brushRef="#br1" timeOffset="33464.298">20571 5362 0,'0'0'0,"62"0"15,-30 0 1,62-31-16,0 31 16,0 0 15,0 0-31,0-32 0,-31 32 15,-32 32 32</inkml:trace>
        </inkml:traceGroup>
        <inkml:traceGroup>
          <inkml:annotationXML>
            <emma:emma xmlns:emma="http://www.w3.org/2003/04/emma" version="1.0">
              <emma:interpretation id="{37513C4D-1437-470D-B0BF-06A5FCE3DFEA}" emma:medium="tactile" emma:mode="ink">
                <msink:context xmlns:msink="http://schemas.microsoft.com/ink/2010/main" type="inkWord" rotatedBoundingBox="25036,10719 26340,10592 26410,11316 25106,11442"/>
              </emma:interpretation>
            </emma:emma>
          </inkml:annotationXML>
          <inkml:trace contextRef="#ctx0" brushRef="#br1" timeOffset="34182.3302">22170 4798 0,'-31'31'32,"31"0"-32,-32 32 0,1 31 15,0-31 1,-1 31-16,32 0 15,32-31-15,-1-1 16,32-30-16,-1-1 16,1-31-16,0 0 15,0-31 1,31-1-1,-32-30-15,-30-1 0,30-31 32,-30 0-32,-1-32 15,-31 32-15,31 32 16,-31 30-16,0 1 15,0 31-15,0 0 63,32 0-48,62-31 17,0 31-32,-31-32 15,31 32-15,0-31 0,-31 31 16</inkml:trace>
        </inkml:traceGroup>
      </inkml:traceGroup>
    </inkml:traceGroup>
    <inkml:traceGroup>
      <inkml:annotationXML>
        <emma:emma xmlns:emma="http://www.w3.org/2003/04/emma" version="1.0">
          <emma:interpretation id="{F93670BF-3D84-48E2-BF90-8D6A03CC2103}" emma:medium="tactile" emma:mode="ink">
            <msink:context xmlns:msink="http://schemas.microsoft.com/ink/2010/main" type="paragraph" rotatedBoundingBox="8082,14794 25102,13082 25331,15362 8311,17075" alignmentLevel="2"/>
          </emma:interpretation>
        </emma:emma>
      </inkml:annotationXML>
      <inkml:traceGroup>
        <inkml:annotationXML>
          <emma:emma xmlns:emma="http://www.w3.org/2003/04/emma" version="1.0">
            <emma:interpretation id="{F8F95F62-5FD3-48A6-BDC0-4D437A8AE42C}" emma:medium="tactile" emma:mode="ink">
              <msink:context xmlns:msink="http://schemas.microsoft.com/ink/2010/main" type="line" rotatedBoundingBox="8082,14794 25102,13082 25331,15362 8311,17075"/>
            </emma:interpretation>
          </emma:emma>
        </inkml:annotationXML>
        <inkml:traceGroup>
          <inkml:annotationXML>
            <emma:emma xmlns:emma="http://www.w3.org/2003/04/emma" version="1.0">
              <emma:interpretation id="{0595898D-C095-405A-9E3D-062BE79A82E0}" emma:medium="tactile" emma:mode="ink">
                <msink:context xmlns:msink="http://schemas.microsoft.com/ink/2010/main" type="inkWord" rotatedBoundingBox="8150,15468 8818,15401 8914,16363 8246,16431"/>
              </emma:interpretation>
              <emma:one-of disjunction-type="recognition" id="oneOf21">
                <emma:interpretation id="interp25" emma:lang="" emma:confidence="1">
                  <emma:literal/>
                </emma:interpretation>
              </emma:one-of>
            </emma:emma>
          </inkml:annotationXML>
          <inkml:trace contextRef="#ctx0" brushRef="#br1" timeOffset="35273.3825">5174 9501 0,'0'0'32,"0"32"-17,0-1-15,0 63 16,0 721 77,0-815 48,596-94-141,-565 94 0,1-62 0</inkml:trace>
        </inkml:traceGroup>
        <inkml:traceGroup>
          <inkml:annotationXML>
            <emma:emma xmlns:emma="http://www.w3.org/2003/04/emma" version="1.0">
              <emma:interpretation id="{CE050C0D-4A68-4B7E-A1C8-B6F01F945245}" emma:medium="tactile" emma:mode="ink">
                <msink:context xmlns:msink="http://schemas.microsoft.com/ink/2010/main" type="inkWord" rotatedBoundingBox="9861,15678 10283,15635 10332,16115 9909,16158"/>
              </emma:interpretation>
              <emma:one-of disjunction-type="recognition" id="oneOf22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1" timeOffset="35982.4197">7212 10066 0,'0'0'31,"-31"0"-15,0 0-1,-1 31 1,1-31-16,-32 32 15,0-1-15,32 0 16,0-31-16,-1 0 16,1 0-16,31 0 31,31-62-31</inkml:trace>
          <inkml:trace contextRef="#ctx0" brushRef="#br1" timeOffset="36239.4344">7212 9690 0,'-31'0'0,"0"0"16,-1 0-16,1 0 15,-32 31 1,32-31 0,-1 0-16,32 0 15,-31 0 1,31 0 15</inkml:trace>
        </inkml:traceGroup>
        <inkml:traceGroup>
          <inkml:annotationXML>
            <emma:emma xmlns:emma="http://www.w3.org/2003/04/emma" version="1.0">
              <emma:interpretation id="{78677814-2406-451C-8B1C-6539D204DBFE}" emma:medium="tactile" emma:mode="ink">
                <msink:context xmlns:msink="http://schemas.microsoft.com/ink/2010/main" type="inkWord" rotatedBoundingBox="11344,14889 14560,14566 14732,16271 11516,16594"/>
              </emma:interpretation>
              <emma:one-of disjunction-type="recognition" id="oneOf23">
                <emma:interpretation id="interp27" emma:lang="" emma:confidence="1">
                  <emma:literal/>
                </emma:interpretation>
              </emma:one-of>
            </emma:emma>
          </inkml:annotationXML>
          <inkml:trace contextRef="#ctx0" brushRef="#br1" timeOffset="39270.5559">9439 9595 0,'-32'0'0,"-30"32"16,-1-32-16,-31 31 0,0 1 15,0-1 1,0 0-16,-32 32 0,32-32 15,-31 1 1,31-1-16,31-31 16,32 31-1,31-31-15,62 0 16,-93 0-1</inkml:trace>
          <inkml:trace contextRef="#ctx0" brushRef="#br1" timeOffset="38978.5448">8529 8906 0,'0'0'16,"0"31"-16,32 157 46,-32-94-46,0 0 16,0-31-16,0 0 16,0-32-16,31 0 15,-31 1-15,31-1 16,-31-31-16,63 31 31,-63-31-31</inkml:trace>
          <inkml:trace contextRef="#ctx0" brushRef="#br1" timeOffset="39669.5787">8812 10223 0,'0'0'32,"31"0"-32,-31-32 15,31 32 1,32-31-16,-32 31 15,32 0-15,-32 0 16,1 0-16,-32 31 16,31-31-16,-31 32 15,-31 30-15,31-30 16,-32-1-16,1 32 15,31-32 1,0 0 0,0 1-16,0-32 15,0 31-15,31-31 16,1 32-16,-1-32 15,126-32-15,-126 1 16</inkml:trace>
          <inkml:trace contextRef="#ctx0" brushRef="#br1" timeOffset="40356.6119">10066 9376 0,'0'0'15,"0"31"1,0 1-16,0 30 15,-32 1 1,32-32 0,-31 32-16,31 0 15,0-32-15,0-31 16,0-31 15,0 0-31,31-32 16,-31 31-16,32-62 15,-1 63 1,1-32-16,-1 63 15,0-31-15,1 62 16,-32 1-16,31-1 16,-31 0-1,0 32-15,0 0 16,0-32-16,0 1 15,0-32-15,0 0 32,0-32-17,31 1-15,1-32 16,30 32-1,1-32 1,-32 32-16,1-1 0,-1 32 16,1 0-16,-32 32 0,31-1 15,-31 0 16,-31 32-31,31-32 16,0 32-16,0-31 16,0-32-16,0 31 15,-32-62 16</inkml:trace>
          <inkml:trace contextRef="#ctx0" brushRef="#br1" timeOffset="40973.6321">11007 9690 0,'31'0'15,"-31"0"-15,63-32 16,-32 1 0,0-32-16,63 0 15,-31-31 1,0 32-16,0-64 15,-32 1-15,-31-1 16,31 32 0,-31 32-16,-31 30 15,31 1-15,-31 31 16,-1 31-16,-30 1 15,-1 30 1,31 64-16,1-1 16,31 1-16,0-32 15,0-32-15,0 1 16,31-32-1,1 1-15,-1-1 16,1 0-16,-1-31 31,63 32-31,-63-64 16</inkml:trace>
        </inkml:traceGroup>
        <inkml:traceGroup>
          <inkml:annotationXML>
            <emma:emma xmlns:emma="http://www.w3.org/2003/04/emma" version="1.0">
              <emma:interpretation id="{36EA6D10-90DD-40C5-91E1-BEA279B60BC1}" emma:medium="tactile" emma:mode="ink">
                <msink:context xmlns:msink="http://schemas.microsoft.com/ink/2010/main" type="inkWord" rotatedBoundingBox="15031,14095 17920,13804 18075,15346 15186,15637"/>
              </emma:interpretation>
              <emma:one-of disjunction-type="recognition" id="oneOf24">
                <emma:interpretation id="interp28" emma:lang="" emma:confidence="1">
                  <emma:literal/>
                </emma:interpretation>
              </emma:one-of>
            </emma:emma>
          </inkml:annotationXML>
          <inkml:trace contextRef="#ctx0" brushRef="#br1" timeOffset="42068.6897">12951 8655 0,'0'0'0,"-32"31"16,-30 0 0,-1 32-16,0 63 15,1-1 1,-1 32-16,31-32 15,32 1-15,32-64 16,31 1-16,-1-32 16,1-31-16,0 0 15,31 0 1,-32-31-16,1-32 15,-31 32-15,-1-32 16,0 1-16,-31-32 0,0-1 16,0-30-1,0 31-15,0 31 16,0 1-1,-31 62-15,62-32 16,-62 32-16,0 0 16,-1 0-16,1 0 15,-1 32-15,1-32 16</inkml:trace>
          <inkml:trace contextRef="#ctx0" brushRef="#br1" timeOffset="42286.6961">13108 9188 0,'-32'0'0,"1"0"16,-32 0-16,0 31 15,32-31 1,-32-31-16,32 31 0,-32-32 16,32 1-1,31-63-15</inkml:trace>
          <inkml:trace contextRef="#ctx0" brushRef="#br1" timeOffset="41398.6564">11979 8341 0,'0'0'16,"0"0"-16,31-31 16,-31 31 15,31 0-16,1 31 1,-32-31-16,31 32 16,0-1-16,-31-31 15,0 31-15,0 1 16,0-1-16,0 0 15,-31 1-15,31-1 16,0-31-16,-31 31 16,62-31-1,-31 0 1,31 0-1,-31 0-15,63 0 16,0-31-16</inkml:trace>
          <inkml:trace contextRef="#ctx0" brushRef="#br1" timeOffset="42576.711">13170 8341 0,'0'0'0,"0"32"16,0-32-16,0 31 15,-31-31-15,31 0 47,0-31-47,0-1 16,31 1-1,-31 31-15,0-63 16,0 126-16</inkml:trace>
          <inkml:trace contextRef="#ctx0" brushRef="#br1" timeOffset="43011.7275">13672 7965 0,'0'0'31,"31"0"-15,-31 0-16,32 0 16,30 0-16,-30 0 15,-32 31-15,31-31 16,-31 32-16,0-1 15,-31 32-15,-1-1 16,-30 1-16,62 0 16,-32-32-1,32 1-15,0-32 16,32 31-16,-1-31 15,0 0-15,64 0 16,-1-31-16</inkml:trace>
          <inkml:trace contextRef="#ctx0" brushRef="#br1" timeOffset="43706.7477">14581 9345 0,'32'0'0,"-1"0"16,0 0-16,1-32 15,31 32 1,-1 0-16,32-31 15,-31 0 1</inkml:trace>
        </inkml:traceGroup>
        <inkml:traceGroup>
          <inkml:annotationXML>
            <emma:emma xmlns:emma="http://www.w3.org/2003/04/emma" version="1.0">
              <emma:interpretation id="{7EE1C3D7-6EE8-46C7-960C-2B5CDEE643A7}" emma:medium="tactile" emma:mode="ink">
                <msink:context xmlns:msink="http://schemas.microsoft.com/ink/2010/main" type="inkWord" rotatedBoundingBox="18862,14682 20597,14508 20730,15825 18994,16000"/>
              </emma:interpretation>
              <emma:one-of disjunction-type="recognition" id="oneOf25">
                <emma:interpretation id="interp29" emma:lang="" emma:confidence="1">
                  <emma:literal/>
                </emma:interpretation>
              </emma:one-of>
            </emma:emma>
          </inkml:annotationXML>
          <inkml:trace contextRef="#ctx0" brushRef="#br1" timeOffset="45071.8257">15867 8717 0,'0'32'15,"0"62"-15,0 0 16,0 0 31,0 126-47,0-220 31,0-32-31,-31 1 16,62-189 15,32 158-31,0-1 0,-1 0 15,1 32-15,0-1 32,-1 64-32,-30-1 15,-1 1-15,0-1 16,-31 32-16,0-1 15,0-30 1,0-1-16,0 0 16,0-31-1,0 0-15,-31 0 16,31 0-1,0-31-15,31-32 16,1 1-16,-1-1 16,1 0-16,30 32 15,1-32 1,-32 63-16,1 0 15,-32 0-15,31 0 16,-31 31-16,0 1 16,0 31-16,0-1 15,31 1-15,1-32 16,-1 1-16,32-1 15,0-31-15,31 0 16,0-31 0,-32-1-16,1 1 15,0-32-15,0 1 16,-32 30-16,-31-31 15,31 32 1,-62 31-16,31-31 16,-31 31-1,-1 31-15,-31-31 16,32 31-16,-32 32 15,63-31 1,-31 30-16,31-30 16,31-1-16,1-31 15,-1 0-15,32 0 16,-32-31-16,32-1 15,-32 1 1,32 0-16,-32-32 16,1 31-16,-32-30 15,0 30-15,31 32 16,-31-31-16,0 62 47,0 1-32,0-32-15,0 62 16,0 1-16,0 31 15,0 32 1,0 30-16,0-30 16,0-32-16,0 31 31,-63 126-16,1-188-15,30-32 16,1 1-16,-63-1 16,31-62-16,0 31 15,-31-63-15</inkml:trace>
        </inkml:traceGroup>
        <inkml:traceGroup>
          <inkml:annotationXML>
            <emma:emma xmlns:emma="http://www.w3.org/2003/04/emma" version="1.0">
              <emma:interpretation id="{C32B6F17-AE6B-4643-88D2-62F1E0E20B1B}" emma:medium="tactile" emma:mode="ink">
                <msink:context xmlns:msink="http://schemas.microsoft.com/ink/2010/main" type="inkWord" rotatedBoundingBox="21160,13892 23981,13608 24097,14757 21275,15041"/>
              </emma:interpretation>
              <emma:one-of disjunction-type="recognition" id="oneOf26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1" timeOffset="47510.924">20383 8404 0,'0'31'0,"0"1"16,0-32-16,0 31 15,0 0-15,0 1 16,0-1 0,0 0-16,0-31 15,0 32-15,0-32 16,0 31-16,0-31 31</inkml:trace>
          <inkml:trace contextRef="#ctx0" brushRef="#br1" timeOffset="47676.9335">20571 8467 0,'31'0'31,"-31"0"-16,31 31 1,-31-31-16,0-31 16</inkml:trace>
          <inkml:trace contextRef="#ctx0" brushRef="#br1" timeOffset="47961.9498">20728 8561 0,'0'0'16,"31"0"-1,-31 0-15,0 0 16,31 0-1,-31 0 1,32-32-16,-32 32 0,31 0 16,-31 0-1,0 0 1,31 0-1,-31 0 1,32 32-16,-1-1 16,-31-31-1,0 31-15,31-31 16,-31 32-16,32-32 15,-32 0 1</inkml:trace>
          <inkml:trace contextRef="#ctx0" brushRef="#br1" timeOffset="45685.8497">18188 8937 0,'0'-31'16,"31"31"-16,0 0 16,1-32-1,-1-30-15,63-1 16,0-31-16,0 0 15,0 0 1,-31-63-16,-32 31 16,-31 1-1,0 31 1,-31 31-16,31 32 0,-31 31 0,-252 313 62,221-30-46,93-33 15,0-155-31,32-33 16,-31 1-16,-1-32 15,32 1-15,-32-1 16,32-31-1,-32-63-15</inkml:trace>
          <inkml:trace contextRef="#ctx0" brushRef="#br1" timeOffset="47162.9041">19818 8341 0,'-31'0'16,"-1"0"-1,32 0-15,-31 0 16,-32 32-1,1-1-15,30 0 16,1-31 0,0 32-16,31-1 15,-32-31-15,32 0 16,32 0 15,-32 0 0,125 31-15,-94 1-16,32-32 15,0 31-15,0 0 16,-32-31-16,0 32 16,1-1-16,-32-31 15,31 31-15,-62-31 16,31 32-16,-32-32 31,-30 31-15,30-31-16,1 0 15,-1 0-15,1 0 16,0 0-1</inkml:trace>
        </inkml:traceGroup>
        <inkml:traceGroup>
          <inkml:annotationXML>
            <emma:emma xmlns:emma="http://www.w3.org/2003/04/emma" version="1.0">
              <emma:interpretation id="{27C0C680-7C41-4342-BD33-E41F4F3410C1}" emma:medium="tactile" emma:mode="ink">
                <msink:context xmlns:msink="http://schemas.microsoft.com/ink/2010/main" type="inkWord" rotatedBoundingBox="24515,13854 25173,13788 25262,14673 24604,14739"/>
              </emma:interpretation>
              <emma:one-of disjunction-type="recognition" id="oneOf27">
                <emma:interpretation id="interp31" emma:lang="" emma:confidence="0">
                  <emma:literal>0</emma:literal>
                </emma:interpretation>
                <emma:interpretation id="interp32" emma:lang="" emma:confidence="0">
                  <emma:literal>☺</emma:literal>
                </emma:interpretation>
                <emma:interpretation id="interp33" emma:lang="" emma:confidence="0">
                  <emma:literal>Q</emma:literal>
                </emma:interpretation>
                <emma:interpretation id="interp34" emma:lang="" emma:confidence="0">
                  <emma:literal>O</emma:literal>
                </emma:interpretation>
                <emma:interpretation id="interp35" emma:lang="" emma:confidence="0">
                  <emma:literal>9</emma:literal>
                </emma:interpretation>
              </emma:one-of>
            </emma:emma>
          </inkml:annotationXML>
          <inkml:trace contextRef="#ctx0" brushRef="#br1" timeOffset="48244.966">21700 7871 0,'-157'251'0,"126"-126"15,31 32-15,0-63 16,0 0-16,31-31 15,32-1-15,-1-30 16,1-32-16,0 0 16,-1 0-16,33-32 15,-1-30 1,-63-1-16,32-62 15,-63-1-15,0 1 16,-32 31-16,1 0 16,0 62-16,-1 1 15,-30 31 1,30 31-16,-31 32 15</inkml:trace>
          <inkml:trace contextRef="#ctx0" brushRef="#br1" timeOffset="48449.9755">22076 8310 0,'0'0'0,"-31"-32"31,-32 32-31,-31 0 16,31 0-16,0 0 15,32 0-15,0 0 0,-1 0 16,64 0 0,-1-31-16</inkml:trace>
        </inkml:traceGroup>
      </inkml:traceGroup>
    </inkml:traceGroup>
  </inkml:traceGroup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2:47.86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F2AFB4A-3A5C-4C5B-8D4D-EDD058D8BC6D}" emma:medium="tactile" emma:mode="ink">
          <msink:context xmlns:msink="http://schemas.microsoft.com/ink/2010/main" type="writingRegion" rotatedBoundingBox="3772,6108 11720,1858 12435,3195 4487,7445"/>
        </emma:interpretation>
      </emma:emma>
    </inkml:annotationXML>
    <inkml:traceGroup>
      <inkml:annotationXML>
        <emma:emma xmlns:emma="http://www.w3.org/2003/04/emma" version="1.0">
          <emma:interpretation id="{0CD37E81-C9EC-4F89-8DC9-084CD25C4083}" emma:medium="tactile" emma:mode="ink">
            <msink:context xmlns:msink="http://schemas.microsoft.com/ink/2010/main" type="paragraph" rotatedBoundingBox="3772,6108 11720,1858 12435,3195 4487,744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2BB6763-D85F-4B73-A5EC-8D84D561E23F}" emma:medium="tactile" emma:mode="ink">
              <msink:context xmlns:msink="http://schemas.microsoft.com/ink/2010/main" type="line" rotatedBoundingBox="3772,6108 11720,1858 12435,3195 4487,7445"/>
            </emma:interpretation>
          </emma:emma>
        </inkml:annotationXML>
        <inkml:traceGroup>
          <inkml:annotationXML>
            <emma:emma xmlns:emma="http://www.w3.org/2003/04/emma" version="1.0">
              <emma:interpretation id="{9FEC138B-15A3-4EFF-A63B-18D62D4058D7}" emma:medium="tactile" emma:mode="ink">
                <msink:context xmlns:msink="http://schemas.microsoft.com/ink/2010/main" type="inkWord" rotatedBoundingBox="3819,6197 3942,6131 3951,6145 3827,6211">
                  <msink:destinationLink direction="with" ref="{33A7987F-07CE-4148-B0CA-F2E005F0DB0D}"/>
                  <msink:destinationLink direction="with" ref="{C5634382-8AD2-457E-8654-9CE681337572}"/>
                </msink:context>
              </emma:interpretation>
            </emma:emma>
          </inkml:annotationXML>
          <inkml:trace contextRef="#ctx0" brushRef="#br0">753 251 0,'31'-32'31,"-31"32"-31,0 0 0,63-31 31,-32 31-15</inkml:trace>
        </inkml:traceGroup>
        <inkml:traceGroup>
          <inkml:annotationXML>
            <emma:emma xmlns:emma="http://www.w3.org/2003/04/emma" version="1.0">
              <emma:interpretation id="{3A171376-0640-44EA-8A7D-19FE8A553CA9}" emma:medium="tactile" emma:mode="ink">
                <msink:context xmlns:msink="http://schemas.microsoft.com/ink/2010/main" type="inkWord" rotatedBoundingBox="4421,5832 4531,5772 4546,5801 4436,5860">
                  <msink:destinationLink direction="with" ref="{33A7987F-07CE-4148-B0CA-F2E005F0DB0D}"/>
                  <msink:destinationLink direction="with" ref="{C5634382-8AD2-457E-8654-9CE681337572}"/>
                </msink:context>
              </emma:interpretation>
            </emma:emma>
          </inkml:annotationXML>
          <inkml:trace contextRef="#ctx0" brushRef="#br0" timeOffset="161.0092">1348-126 0,'0'0'0,"32"0"15,30-31-15,-30 31 16</inkml:trace>
        </inkml:traceGroup>
        <inkml:traceGroup>
          <inkml:annotationXML>
            <emma:emma xmlns:emma="http://www.w3.org/2003/04/emma" version="1.0">
              <emma:interpretation id="{3ECCCA28-5B93-4C59-9888-C390CDB6A22C}" emma:medium="tactile" emma:mode="ink">
                <msink:context xmlns:msink="http://schemas.microsoft.com/ink/2010/main" type="inkWord" rotatedBoundingBox="5009,5447 5111,5392 5156,5478 5055,5532">
                  <msink:destinationLink direction="with" ref="{33A7987F-07CE-4148-B0CA-F2E005F0DB0D}"/>
                  <msink:destinationLink direction="with" ref="{C5634382-8AD2-457E-8654-9CE681337572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341.0195">1975-439 0,'32'0'0,"-32"0"15,31-31-15,-31-64 16</inkml:trace>
        </inkml:traceGroup>
        <inkml:traceGroup>
          <inkml:annotationXML>
            <emma:emma xmlns:emma="http://www.w3.org/2003/04/emma" version="1.0">
              <emma:interpretation id="{D007371B-1FFD-44F2-8DA1-93AF352D4644}" emma:medium="tactile" emma:mode="ink">
                <msink:context xmlns:msink="http://schemas.microsoft.com/ink/2010/main" type="inkWord" rotatedBoundingBox="5707,5268 6936,4610 7570,5797 6341,6454">
                  <msink:destinationLink direction="with" ref="{33A7987F-07CE-4148-B0CA-F2E005F0DB0D}"/>
                  <msink:destinationLink direction="with" ref="{C5634382-8AD2-457E-8654-9CE681337572}"/>
                </msink:context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623.0356">3261-847 0,'32'0'31</inkml:trace>
          <inkml:trace contextRef="#ctx0" brushRef="#br0" timeOffset="468.0268">2634-690 0,'0'0'31,"31"0"-31,63-31 16,-125 62-16</inkml:trace>
          <inkml:trace contextRef="#ctx0" brushRef="#br0" timeOffset="-2377.0992">3481 219 0,'0'0'62,"31"0"-46,-31 0-16,31-31 31,-31 31-31,0-31 15,0 31-15,0-32 16,0 1-16,0 0 16,0-1-1,0 1-15,-31 0 16,31-32-1,0 0-15,-31-94 32,-1 126-32,32-32 15,0 32-15,-31 0 16,31-1-16,0-31 15,-31 32-15,31 31 16,-32-31-16,32-1 16,0 1-1,-31 31-15,31-31 16,0 31-16,0 0 31,-31-32-15,31 32-1,0 0 1,-32-31-16,32 31 15,0 0 1,-31-31 31,31 62 15,0-31-62,-32 31 16,1 1-16,31-1 15,0 0 1,0-31-16,-31 32 16,31-64 30,0 32-46,31-31 16,-31 0-16,31-1 16,1 1-16,-32 0 15,31 31-15,-31-32 16,32 32-1,-32 0 1,0 0-16,31 0 16,0 32-16,1-32 15,-1 31-15,0-31 16,1 0-1,30 31-15,1-31 16,-32 32 0</inkml:trace>
          <inkml:trace contextRef="#ctx0" brushRef="#br0" timeOffset="-1643.0672">4076-596 0,'-31'0'15,"31"-31"1,0 31-16,-31 31 16,-1-31-16,32 31 15,-31 32-15,0 0 16,31 31-16,-32 0 15,32 0-15,0-31 16,32-32 0,-32 1-16,31-1 15,0 0-15,1-31 16,-1 0-1,0 0-15,32 0 0,-31-31 16,-1 0 0,0 31-1,1-63-15,-32 31 16,31-62-16,-31 32 15,0-32-15,0 0 16,0 31-16,-31 31 16,31 1-16,-32 31 15,32-31-15,-31 31 16,0 0-1,31 0 1,-32 0-16,32 31 16,-31-31-16,31 0 15,0 0 1</inkml:trace>
          <inkml:trace contextRef="#ctx0" brushRef="#br0" timeOffset="-1314.0484">4233-408 0,'0'0'31,"-31"0"-31,0 0 0,31 0 16,-32 0-16,1 0 16,-1 0-16,32 32 15,32-32 1,-32 0-1</inkml:trace>
          <inkml:trace contextRef="#ctx0" brushRef="#br0" timeOffset="781.0447">3920-972 0,'0'-32'16,"31"32"-16</inkml:trace>
        </inkml:traceGroup>
        <inkml:traceGroup>
          <inkml:annotationXML>
            <emma:emma xmlns:emma="http://www.w3.org/2003/04/emma" version="1.0">
              <emma:interpretation id="{4B13D763-7765-4FFA-944F-4D28D193A63C}" emma:medium="tactile" emma:mode="ink">
                <msink:context xmlns:msink="http://schemas.microsoft.com/ink/2010/main" type="inkWord" rotatedBoundingBox="7545,4683 7682,4610 7694,4630 7557,4704">
                  <msink:destinationLink direction="with" ref="{33A7987F-07CE-4148-B0CA-F2E005F0DB0D}"/>
                </msink:context>
              </emma:interpretation>
            </emma:emma>
          </inkml:annotationXML>
          <inkml:trace contextRef="#ctx0" brushRef="#br0" timeOffset="940.0538">4484-1254 0,'31'-32'15,"-31"32"-15,63-31 16,-31 0-16</inkml:trace>
        </inkml:traceGroup>
        <inkml:traceGroup>
          <inkml:annotationXML>
            <emma:emma xmlns:emma="http://www.w3.org/2003/04/emma" version="1.0">
              <emma:interpretation id="{7197AFD9-9BAF-428E-A574-1827063564D5}" emma:medium="tactile" emma:mode="ink">
                <msink:context xmlns:msink="http://schemas.microsoft.com/ink/2010/main" type="inkWord" rotatedBoundingBox="8183,4390 8465,4239 8529,4359 8247,4509">
                  <msink:destinationLink direction="with" ref="{33A7987F-07CE-4148-B0CA-F2E005F0DB0D}"/>
                </msink:context>
              </emma:interpretation>
            </emma:emma>
          </inkml:annotationXML>
          <inkml:trace contextRef="#ctx0" brushRef="#br0" timeOffset="1087.0594">5111-1568 0,'0'0'31,"32"0"-31,281-31 0,-407 31 16</inkml:trace>
        </inkml:traceGroup>
        <inkml:traceGroup>
          <inkml:annotationXML>
            <emma:emma xmlns:emma="http://www.w3.org/2003/04/emma" version="1.0">
              <emma:interpretation id="{CE9726AF-4866-469E-923D-D6D66DCE0C96}" emma:medium="tactile" emma:mode="ink">
                <msink:context xmlns:msink="http://schemas.microsoft.com/ink/2010/main" type="inkWord" rotatedBoundingBox="9636,3014 10680,2455 11330,3670 10285,4229">
                  <msink:destinationLink direction="with" ref="{33A7987F-07CE-4148-B0CA-F2E005F0DB0D}"/>
                  <msink:destinationLink direction="with" ref="{9C5EC467-FD26-48C1-9358-594561D8FC5C}"/>
                  <msink:destinationLink direction="with" ref="{1E8922DE-2764-4E03-8C66-18F7225303DA}"/>
                  <msink:destinationLink direction="with" ref="{9FBF51E1-82B5-4D33-915F-1DBBF286DDB5}"/>
                </msink:context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1404.0725">6930-2258 0,'0'-31'0,"63"31"16,-32-32-1,32 1-15,31 0 16,-63-1-16</inkml:trace>
          <inkml:trace contextRef="#ctx0" brushRef="#br1" timeOffset="43454.9163">7902-2540 0,'-125'63'0,"31"-32"16,31 32-1,-31-1-15,0 32 16,0-31-16,31 0 16,32-32-16,-1 1 15,1-32-15,31-32 16</inkml:trace>
          <inkml:trace contextRef="#ctx0" brushRef="#br1" timeOffset="43652.9277">7871-3010 0,'0'31'16,"-63"32"-16,0-1 15,-31 32 1,-31-31-16,31 31 15,0-31-15,31 0 16,-31-32-16,63 0 16,-1 1-16,32-32 15,32-32 1</inkml:trace>
          <inkml:trace contextRef="#ctx0" brushRef="#br1" timeOffset="43995.9473">7306-3324 0,'-31'0'0,"0"31"16,-1 32-16,-30 0 16,-1 31-1,31 0-15,-30-31 16,62-1-1,-32-30-15,32-32 16</inkml:trace>
          <inkml:trace contextRef="#ctx0" brushRef="#br1" timeOffset="43875.9404">7620-3199 0,'-63'32'0,"0"30"0,1 33 16,-95 93 0,94-126-1,32 1-15,0-32 16,-1-31-16,32-31 31,32 0-31,-1-63 16,0 0 15,32-126-31</inkml:trace>
          <inkml:trace contextRef="#ctx0" brushRef="#br1" timeOffset="43195.9015">7933-2352 0,'-31'0'15,"0"63"-15,-32-1 16,32 1-16,-32 31 15,0-31-15,32-32 16,0 1 0,-1-1-1,32-31-15,-31 0 16,31 0-16,63-63 15,-32 32-15</inkml:trace>
        </inkml:traceGroup>
        <inkml:traceGroup>
          <inkml:annotationXML>
            <emma:emma xmlns:emma="http://www.w3.org/2003/04/emma" version="1.0">
              <emma:interpretation id="{246253B9-E30A-4B5B-B435-ED61C65B7B2B}" emma:medium="tactile" emma:mode="ink">
                <msink:context xmlns:msink="http://schemas.microsoft.com/ink/2010/main" type="inkWord" rotatedBoundingBox="11325,2561 11925,2241 12135,2633 11535,2954"/>
              </emma:interpretation>
            </emma:emma>
          </inkml:annotationXML>
          <inkml:trace contextRef="#ctx0" brushRef="#br1" timeOffset="44893.9836">8373-3418 0,'0'0'15,"0"31"1,0 1-1,0-1-15,0 0 16,0 1 0,0-1-16,0 0 15,0-31-15,-32-31 31,64 0-15,-32-1-16,31-30 16,0-1-1,1 0-15,-1 32 16,0-1-16,32 1 15,-32 31-15,1 31 16,-1 1-16,-31-1 16,31 32-16,-31-32 15,0 1-15,32-1 16,-32 0-1,0-62 32,31 0-47,1-1 16,62-125 77,0 314 32,-94-94-125,31-63 0,0 0 0</inkml:trace>
        </inkml:traceGroup>
      </inkml:traceGroup>
    </inkml:traceGroup>
  </inkml:traceGroup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4:33.485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9C5EC467-FD26-48C1-9358-594561D8FC5C}" emma:medium="tactile" emma:mode="ink">
          <msink:context xmlns:msink="http://schemas.microsoft.com/ink/2010/main" type="inkDrawing" rotatedBoundingBox="10868,3149 11004,6157 10377,6185 10241,3177" semanticType="callout" shapeName="Other">
            <msink:sourceLink direction="with" ref="{187DF049-7122-4822-B17A-02E29EE7D099}"/>
            <msink:sourceLink direction="with" ref="{CE9726AF-4866-469E-923D-D6D66DCE0C96}"/>
          </msink:context>
        </emma:interpretation>
      </emma:emma>
    </inkml:annotationXML>
    <inkml:trace contextRef="#ctx0" brushRef="#br0">313 3010 0,'0'-31'93,"0"31"-77,0 0-1,0-31 1,0 31-16,0-32 16,0 32-16,0-31 15,0 0-15,0-1 31,0-30-15,0 30-16,0 1 0,0-1 16,0-30-16,0 30 15,0-30-15,0 30 16,0-30-16,0 30 15,0-93 1,0 62 0,0 32-16,0-1 15,0 1 1,-31-32-1,31 32 1,0-32-16,0 32 16,0 0-16,0-1 15,0 1-15,0-1 16,0 1-1,0-32-15,0 32 16,0 0-16,-31-1 16,31 1-16,0-32 15,-32 32-15,32-32 16,0 32-16,0-1 15,-31-30-15,31 30 16,0 1-16,0 0 16,0-1-16,0 32 15,-31-31 1,31 0-1,-32-1-15,32-30 0,0 30 16,0-31-16,0 32 16,0-32-1,0 1-15,0 30 16,32-30-1,-32 30-15,0-31 16,0 32-16,0 0 16,0-63-1,0 31 1,31 0-1,-31 63 1,0-31-16,-31 0 16,31 31-1,0-32 16,31 1 1,-31 31-32,0-32 15,31 32-15,-31-31 16,0 0-16,0 31 15,0 0 1,0-32 0,0 32-1,0 0-15,0-31 16,0 31-1,0 31 32,-31 1-47,31-1 31,-63 63-31,32-62 0,0 30 32,-1-62-32,32 0 15,-31 0-15,31 0 31,0-31-31,31 0 16,-31-1-16,32 1 16,-1-32-16,0 32 15,1 31-15,-1-32 16,-31 32-16,31 0 15,-31 0-15,32 32 16,-1-1-16,32-31 16,-32 31-1,32 1-15,-32-1 16,32 1-1,-32-1-15,32-31 16</inkml:trace>
  </inkml:traceGroup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2:30.14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96132A8-15C0-4E7E-860F-B9E29BFAB602}" emma:medium="tactile" emma:mode="ink">
          <msink:context xmlns:msink="http://schemas.microsoft.com/ink/2010/main" type="writingRegion" rotatedBoundingBox="30802,2714 23004,3198 22891,1384 30689,900"/>
        </emma:interpretation>
      </emma:emma>
    </inkml:annotationXML>
    <inkml:traceGroup>
      <inkml:annotationXML>
        <emma:emma xmlns:emma="http://www.w3.org/2003/04/emma" version="1.0">
          <emma:interpretation id="{A1E63DF2-A1E5-47DB-B37B-883F8665D31B}" emma:medium="tactile" emma:mode="ink">
            <msink:context xmlns:msink="http://schemas.microsoft.com/ink/2010/main" type="paragraph" rotatedBoundingBox="30802,2714 23004,3198 22891,1384 30689,90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B82E385-1F66-4BEC-AA71-9AE77AECEE6A}" emma:medium="tactile" emma:mode="ink">
              <msink:context xmlns:msink="http://schemas.microsoft.com/ink/2010/main" type="line" rotatedBoundingBox="30802,2714 23004,3198 22891,1384 30689,900"/>
            </emma:interpretation>
          </emma:emma>
        </inkml:annotationXML>
        <inkml:traceGroup>
          <inkml:annotationXML>
            <emma:emma xmlns:emma="http://www.w3.org/2003/04/emma" version="1.0">
              <emma:interpretation id="{F8AF58EF-51A8-483F-9E86-EC3ECCE9B9E7}" emma:medium="tactile" emma:mode="ink">
                <msink:context xmlns:msink="http://schemas.microsoft.com/ink/2010/main" type="inkWord" rotatedBoundingBox="30788,2495 26036,2790 25946,1336 30698,1041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26592-3512 0,'-32'0'0,"1"31"16,-32-31-16,-31 32 15,0-32-15,0 0 16,0 31-16,-32-31 16,32 0-16,0-31 15,0 31 1,31 0-16,1-32 15,62 1-15</inkml:trace>
          <inkml:trace contextRef="#ctx0" brushRef="#br0" timeOffset="137.0078">26153-4014 0,'-63'0'0,"-31"31"16,-32 1-16,32 31 15,-31-32-15</inkml:trace>
          <inkml:trace contextRef="#ctx0" brushRef="#br0" timeOffset="387.0221">24835-3700 0,'0'0'0,"32"31"16,-32 0 0,-32 32-16,1-32 15,0 32 1,188-31-16,-314-1 31,-63 0-31</inkml:trace>
          <inkml:trace contextRef="#ctx0" brushRef="#br0" timeOffset="1747.0809">24647-4077 0,'0'0'0,"-62"0"0,30 32 16,-62-1-16,0 0 15,-31 1 1,31-1-16,0-31 0,62 32 15,32-64 32,220-93-31</inkml:trace>
          <inkml:trace contextRef="#ctx0" brushRef="#br0" timeOffset="1472.0652">24522-3763 0,'0'0'15,"0"31"1,0 1-16,-31 30 15,31-30 1,-32 30-16,1-30 16,-1-1-16,32 1 0,-31-32 15,0 31 1,31-31-16,-32 0 15,32 0-15,-31 0 16,31 0 0,-31 0-16,31 0 15,-32 0-15,32 0 16,0 0 327,0-31-327,0 31-16,0-32 15,0 1-15,0-1 16,0 1-16,0 0 15,0-1-15,0 1 16,0-32-16,0 32 16,0 0-1,0-1 16,0 32-31,0-31 0,0 31 16,0 0-16,0-31 16,0 31-1,0-32-15,0 32 0,0-31 16,0 31-16,0 31 62,-31 1-62,-94 218 31,62-187-15,0-32-16,0 32 16,1-31-16,-1-1 15,0 0 1,-31 1-16,31-32 15,-31 31-15,0-31 16,0 31-16,0-31 16,31 0-16,1 0 15,30-31 1,32 31-16,-31 0 15,62-31-15,1-1 16</inkml:trace>
          <inkml:trace contextRef="#ctx0" brushRef="#br0" timeOffset="1955.0928">25274-4767 0,'-62'0'0,"-32"32"0,-32-1 15,-31 32-15,32-32 32,0 32-32,31 0 15,-32-32-15,32 32 16,0-32-16,0-31 15,31 32 1</inkml:trace>
          <inkml:trace contextRef="#ctx0" brushRef="#br0" timeOffset="-737.0422">27689-3888 0,'-31'0'827,"31"0"-812,-32 31-15,32 0 16,-31 32-16,0-32 15,-1 32-15,1-32 16,-32 1-16,63 30 16,-31-62-16,-1 32 15,32-32 1,0 0-16</inkml:trace>
          <inkml:trace contextRef="#ctx0" brushRef="#br0" timeOffset="-405.0232">27375-3794 0,'-31'31'31,"0"-31"-31,-1 31 16,1 1 0,0-32-16,-1 31 15,1-31-15,-32-94 63,95 63-63,-32-1 15,31 1-15,-31 0 16,157-1-1,-220 32-15</inkml:trace>
          <inkml:trace contextRef="#ctx0" brushRef="#br0" timeOffset="-263.0151">26999-3418 0,'0'0'31,"0"0"-31,0-31 15</inkml:trace>
        </inkml:traceGroup>
        <inkml:traceGroup>
          <inkml:annotationXML>
            <emma:emma xmlns:emma="http://www.w3.org/2003/04/emma" version="1.0">
              <emma:interpretation id="{CF7F604E-AF84-4319-A391-DF1C14941B9E}" emma:medium="tactile" emma:mode="ink">
                <msink:context xmlns:msink="http://schemas.microsoft.com/ink/2010/main" type="inkWord" rotatedBoundingBox="25669,3033 23004,3198 22891,1384 25556,1218"/>
              </emma:interpretation>
              <emma:one-of disjunction-type="recognition" id="oneOf1">
                <emma:interpretation id="interp1" emma:lang="" emma:confidence="0">
                  <emma:literal>is.</emma:literal>
                </emma:interpretation>
                <emma:interpretation id="interp2" emma:lang="" emma:confidence="0">
                  <emma:literal>Is.</emma:literal>
                </emma:interpretation>
                <emma:interpretation id="interp3" emma:lang="" emma:confidence="0">
                  <emma:literal>135.</emma:literal>
                </emma:interpretation>
                <emma:interpretation id="interp4" emma:lang="" emma:confidence="0">
                  <emma:literal>1.35.</emma:literal>
                </emma:interpretation>
                <emma:interpretation id="interp5" emma:lang="" emma:confidence="0">
                  <emma:literal>ASI.</emma:literal>
                </emma:interpretation>
              </emma:one-of>
            </emma:emma>
          </inkml:annotationXML>
          <inkml:trace contextRef="#ctx0" brushRef="#br0" timeOffset="3316.1612">22515-4233 0,'0'31'31,"0"0"-16,-31 1 1,31 30-16,0 1 16,0 31-1,0-31-15,0 62 16,0-31-16,0-31 15,-32-32 1,32 32-16,-31-31 16,0-1-16,-1-31 15,-31 0-15,32 0 16,-32-31-1,32-1-15,0 1 0,31-1 16,0 32-16,0-31 16,0 31 15,0 31-16,0 1-15,-63-1 16,32-31 0,-1 32-16,-30-32 15,30 0-15,-31 0 31,-31-95-31,63 64 16,0 0-16,31-1 16,0 32 15,0 0-31,-32 32 15,1 30-15,0-30 16,-32-1-16,32-31 16,-32 32-16,-31-64 46,94 1-46,-32-1 0,32-30 16,-31-1-16,31-31 16,0 31-1,0 32-15,0 0 0,0 31 16,0 0 31,0 62-32,0-30-15,0-1 16,31 32-16,-31-32 15,0 32-15,32-32 16,-32 0-16,0 1 16,0-32-16,0 31 15,-32-31-15,1 32 16,0-32-16,-32 0 15,0 0-15,1 0 16,-1 31 0,0-31-1,32 0-15,-32 0 0,63 0 16,31 0 15,1 0-31,-1 31 16,0-31-16,1 0 15,-1 32-15,1-32 16,-1 31-1,0 0 1,1-31-16,-32 32 16,0-1-16,0 0 15,-32 32-15,1 0 16,-32-32-16,-31 32 15,0 0-15,0-32 16,-32 0 0,32 1-16,0-1 15,0-31-15,-31 0 16,31-31-16,31-1 15,-31-30-15,63-1 16,-1-31-16,64 0 16,30 0-1,32-32-15</inkml:trace>
          <inkml:trace contextRef="#ctx0" brushRef="#br0" timeOffset="3864.1825">21919-4704 0,'-94'63'16,"-31"0"-16,-63 62 31,-1 1-31,-30-32 15,62-32-15,32 1 16,62 0-16,-63-32 16</inkml:trace>
          <inkml:trace contextRef="#ctx0" brushRef="#br0" timeOffset="3491.1673">21700-3010 0,'-32'0'0,"-30"31"16,-1-31-1,-31 0 1,31 0-16,-31 0 15,31-126-15</inkml:trace>
          <inkml:trace contextRef="#ctx0" brushRef="#br0" timeOffset="3664.1744">21606-4108 0,'0'0'31,"-32"0"-16</inkml:trace>
        </inkml:traceGroup>
      </inkml:traceGroup>
    </inkml:traceGroup>
  </inkml:traceGroup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3:30.25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1E8922DE-2764-4E03-8C66-18F7225303DA}" emma:medium="tactile" emma:mode="ink">
          <msink:context xmlns:msink="http://schemas.microsoft.com/ink/2010/main" type="inkDrawing" rotatedBoundingBox="11103,2511 11164,4117 9929,4164 9867,2558" semanticType="enclosure" shapeName="Other">
            <msink:sourceLink direction="with" ref="{CE9726AF-4866-469E-923D-D6D66DCE0C96}"/>
          </msink:context>
        </emma:interpretation>
      </emma:emma>
    </inkml:annotationXML>
    <inkml:trace contextRef="#ctx0" brushRef="#br0">7212-3324 0,'0'0'16,"-31"31"-16,31-31 0,-31 0 16,31 0-1,-32 0-15,32 0 16,-31 0-1,31 0-15,-32 0 16,32 32 0,0-32-16,-31 31 15,31-31 1,-31 0-16,31 31 15,-32 1-15,32-32 16,-31 31-16,31 0 16,0-31-16,-31 32 15,31-32-15,0 31 16,0 1-16,0-32 15,0 31 1,-32 0-16,32 1 16,0-1-1,-31 0-15,31 1 16,0-1-16,0-31 31,0 63-15,0-1-16,0-62 15,0 32 1,0-1-1,0 1-15,0-32 16,0 31-16,0 0 16,0 1-1,0-32-15,0 31 16,0-31-16,0 31 15,0 1 1,0-32-16,0 31 16,0-31-16,0 31 15,0-31-15,31 32 16,-31-32-16,0 31 15,0 0-15,0 1 16,0-1-16,0 1 16,32-1-16,-32-31 15,31 31 1,-31 1-16,31-32 15,-31 31 1,32 0-16,-32-31 16,31 32-16,-31-1 15,31-31-15,-31 31 16,32-31-16,-32 32 15,63-32 17,-63 0-32,31 31 0,0-31 15,1 0-15,-1 0 16,0 0-16,1 0 15,-1 0-15,0 0 16,1 0-16,-1 0 16,0 0-16,1 0 15,-1-31 1,1 31-16,-1 0 15,0 0-15,1-32 16,-1 32-16,0-31 16,1 0-16,30-32 31,-30 32-31,-1-1 0,0 1 15,-31 0 1,32-1 0,-32 1-16,31-1 15,-31 1-15,32 0 16,-32-1-1,0 1-15,31 0 16,-31-1-16,0 1 16,0 0-1,0-1-15,0 1 16,0 0-16,0-1 15,0 1-15,0-32 16,-31 32-16,31-1 16,-32 1-16,32-32 15,-31 1 1,31-1-16,-32 32 15,32-1 1,-31 1-16,31-1 16,0 1-16,-31 0 15,31-1-15,0 32 16,-32-31-1,1 0 1,31 31-16,-31-32 16,31 1-1,-32 31-15,1 0 16,0-31-16,-1 31 15,1-32-15,0 32 16,-1 0-16,1-31 16,-1 31-16,1 0 15,-32 0-15,32 0 16,-63 0-1,31 31-15,1 1 16,-1-32-16,-31 31 16,31 0-16,-31 1 15,63-1-15</inkml:trace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6.20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666DE3FE-6938-4ABC-9168-B60F3A0BD31B}" emma:medium="tactile" emma:mode="ink">
          <msink:context xmlns:msink="http://schemas.microsoft.com/ink/2010/main" type="inkDrawing"/>
        </emma:interpretation>
      </emma:emma>
    </inkml:annotationXML>
    <inkml:trace contextRef="#ctx0" brushRef="#br0">0 0 0,'31'0'15,"32"0"-15,0 0 16,0 0-1,31 0-15,-32 0 16,33 0 0,-33 0-1,1 0-15</inkml:trace>
  </inkml:traceGroup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2:44.39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C5634382-8AD2-457E-8654-9CE681337572}" emma:medium="tactile" emma:mode="ink">
          <msink:context xmlns:msink="http://schemas.microsoft.com/ink/2010/main" type="inkDrawing" rotatedBoundingBox="3728,6383 6866,6194 6869,6243 3731,6431" semanticType="underline" shapeName="Other">
            <msink:sourceLink direction="with" ref="{9FEC138B-15A3-4EFF-A63B-18D62D4058D7}"/>
            <msink:sourceLink direction="with" ref="{3A171376-0640-44EA-8A7D-19FE8A553CA9}"/>
            <msink:sourceLink direction="with" ref="{3ECCCA28-5B93-4C59-9888-C390CDB6A22C}"/>
            <msink:sourceLink direction="with" ref="{D007371B-1FFD-44F2-8DA1-93AF352D4644}"/>
            <msink:destinationLink direction="with" ref="{9FBF51E1-82B5-4D33-915F-1DBBF286DDB5}"/>
          </msink:context>
        </emma:interpretation>
      </emma:emma>
    </inkml:annotationXML>
    <inkml:trace contextRef="#ctx0" brushRef="#br0">721 470 0,'0'0'15,"-31"0"1,31 0-1,0 0-15,-32 0 16,32 0 15,0-31-31,0 31 16,0 0 31,0 0 31,32 0-63,-32 0-15,31 0 16,1 0-1,-1 0-15,32 0 16,-32 0-16,32-31 16,31 31-1,0 0-15,31 0 16,1 0-16,-1-32 15,189 32 1,-220 0 0,0 0-1,0-31-15,31 31 16,-31 0-16,0 0 15,1 0-15,-1-32 16,0 32-16,-32 0 16,1 0-16,0 0 15,31 0 1,-31 0-16,31 0 15,-32-31-15,1 31 16,0 0-16,0 0 16,-32 0-1,0 0-15,1 0 16,-1 0-1,0 0-15,-31 0 16,32 0-16,-1 0 16,-31 0-16,31 0 15,1 0-15,-1-31 16,1 31-16,-1 0 15,0 0-15,-31 0 16,0 0 78</inkml:trace>
  </inkml:traceGroup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2:41.768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69ACE02E-BC9D-47FA-A88C-BB40F7B05413}" emma:medium="tactile" emma:mode="ink">
          <msink:context xmlns:msink="http://schemas.microsoft.com/ink/2010/main" type="writingRegion" rotatedBoundingBox="2661,7492 3305,5829 4438,6268 3794,7931"/>
        </emma:interpretation>
      </emma:emma>
    </inkml:annotationXML>
    <inkml:traceGroup>
      <inkml:annotationXML>
        <emma:emma xmlns:emma="http://www.w3.org/2003/04/emma" version="1.0">
          <emma:interpretation id="{4D7D412D-7301-4D84-B894-2BBD8580C79A}" emma:medium="tactile" emma:mode="ink">
            <msink:context xmlns:msink="http://schemas.microsoft.com/ink/2010/main" type="paragraph" rotatedBoundingBox="2661,7492 3305,5829 4438,6268 3794,793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6E33B8F-D8D9-4C4E-98BC-BB357374370F}" emma:medium="tactile" emma:mode="ink">
              <msink:context xmlns:msink="http://schemas.microsoft.com/ink/2010/main" type="line" rotatedBoundingBox="2661,7492 3305,5829 4438,6268 3794,7931"/>
            </emma:interpretation>
          </emma:emma>
        </inkml:annotationXML>
        <inkml:traceGroup>
          <inkml:annotationXML>
            <emma:emma xmlns:emma="http://www.w3.org/2003/04/emma" version="1.0">
              <emma:interpretation id="{55663A32-D041-4C43-8A6B-E436926DC964}" emma:medium="tactile" emma:mode="ink">
                <msink:context xmlns:msink="http://schemas.microsoft.com/ink/2010/main" type="inkWord" rotatedBoundingBox="2661,7492 3305,5829 4438,6268 3794,7931"/>
              </emma:interpretation>
            </emma:emma>
          </inkml:annotationXML>
          <inkml:trace contextRef="#ctx0" brushRef="#br0">-126 1223 0,'0'-31'16,"-62"62"-1,-1 32-15,32-1 16,-32-30-1,32 30-15,31-30 16,0-1-16,-32 0 16</inkml:trace>
          <inkml:trace contextRef="#ctx0" brushRef="#br0" timeOffset="-5845.2657">878 909 0,'0'-31'62,"0"31"-46,0-31-16,0 31 78,31-471-63,-62 377 1,31 31-16,-31 32 15,-32-32 1,32 63-16,-1-31 16,1 0-16,-1 31 15,1-32 1,0 32-16,-1-31 15,1 31-15,0 0 16,-32 0-16,32 0 16,-1 31-16,-31 1 15,32-32-15,-32 31 16,32 0-16,0-31 15,31 32 1,-32-1-16,32 0 16,0 1-16,0 30 15,0-30-15,0 31 16,0-1-16,0 1 15,-31-32-15,31 32 16,0 0 0,0-32-16,0 32 15,0-32-15,-31-31 16,31 32-1,0-32-15,0 31 63,0-31-48,-32 31-15,1 1 16</inkml:trace>
          <inkml:trace contextRef="#ctx0" brushRef="#br0" timeOffset="-5550.2488">-126 1003 0,'32'0'63,"-32"0"-63,31 0 15,32 0 1,-32 0-16,63-31 16,32 31-1,-1-31 1,1 31-16,-1-32 0,1 1 15,-32 31-15,0 0 32,0-31-17,-126 62 16</inkml:trace>
          <inkml:trace contextRef="#ctx0" brushRef="#br0" timeOffset="-424.022">878 1568 0,'-31'-220'15,"31"126"-15,-32 63 16,1 31-16,0 31 15,-1 1 1,1-1-16,-1 32 16,-30-32-16,30 0 31,1 1-31,0-32 0</inkml:trace>
          <inkml:trace contextRef="#ctx0" brushRef="#br0" timeOffset="-221.0104">376 1097 0,'-31'0'0,"-1"32"16,1-1-1,0 1-15,-1 30 16,1-30-16,-32 30 16,32-30-16,0-1 15,31 0-15,-32 1 16,1-64-16</inkml:trace>
          <inkml:trace contextRef="#ctx0" brushRef="#br0" timeOffset="-1099.0438">658 313 0,'0'0'16,"-31"0"-16,31 32 47,0-64-32,-31 32-15,31-31 16,0 31-1,0-31-15,0 62 78</inkml:trace>
          <inkml:trace contextRef="#ctx0" brushRef="#br1" timeOffset="17890.8169">596 345 0,'0'0'16,"0"0"15</inkml:trace>
        </inkml:traceGroup>
      </inkml:traceGroup>
    </inkml:traceGroup>
  </inkml:traceGroup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2:53.638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F13C1C28-BAAD-49DF-A638-58C6C845340C}" emma:medium="tactile" emma:mode="ink">
          <msink:context xmlns:msink="http://schemas.microsoft.com/ink/2010/main" type="writingRegion" rotatedBoundingBox="4296,7557 3276,3302 4233,3073 5252,7327"/>
        </emma:interpretation>
      </emma:emma>
    </inkml:annotationXML>
    <inkml:traceGroup>
      <inkml:annotationXML>
        <emma:emma xmlns:emma="http://www.w3.org/2003/04/emma" version="1.0">
          <emma:interpretation id="{39AE2F4D-C753-4FB9-816D-D776ADA5882A}" emma:medium="tactile" emma:mode="ink">
            <msink:context xmlns:msink="http://schemas.microsoft.com/ink/2010/main" type="paragraph" rotatedBoundingBox="4296,7557 3276,3302 4233,3073 5252,732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303451C-FBD9-4BFA-8C2F-5C9044D6EC10}" emma:medium="tactile" emma:mode="ink">
              <msink:context xmlns:msink="http://schemas.microsoft.com/ink/2010/main" type="line" rotatedBoundingBox="4296,7557 3276,3302 4233,3072 5252,7327"/>
            </emma:interpretation>
          </emma:emma>
        </inkml:annotationXML>
        <inkml:traceGroup>
          <inkml:annotationXML>
            <emma:emma xmlns:emma="http://www.w3.org/2003/04/emma" version="1.0">
              <emma:interpretation id="{CAE4E584-4627-4968-84E7-CC8EC01D4C05}" emma:medium="tactile" emma:mode="ink">
                <msink:context xmlns:msink="http://schemas.microsoft.com/ink/2010/main" type="inkWord" rotatedBoundingBox="4296,7557 3570,4530 4496,4308 5221,7335"/>
              </emma:interpretation>
            </emma:emma>
          </inkml:annotationXML>
          <inkml:trace contextRef="#ctx0" brushRef="#br0">1223 1599 0,'0'-31'31,"31"31"-31,-31 0 16,0 0 0,32-32-16,-1 32 15,0-31-15,1 0 16,-1-1-16,0-30 15,1 30-15,-1 1 16,0-32-16,1 32 16,-1 0-16,1-1 15,-32-31-15,31 32 16,-31 0-16,31-32 15,1 0 1,-32 32-16,31-32 16,0 1-16,1-1 15,-32 0-15,31 0 16,-31 1-16,0-1 15,0 32 1,0-95 15,0 63-31,0 1 16,-31-1-16,31 0 15,0 32-15,-32-32 16,32 0 0,-31 1-16,0 30 15,31-30-15,-32-1 16,1 0-16,0 1 15,-1-1-15,1 31 16,-1-30-16,-30-1 16,30 32-1,-30-1-15,30 1 16,1 0-16,-32-32 15,32 32-15,0-1 16,-32 1-16,31-32 16,-30 32-16,30-1 15,1 1-15,-32 31 16,32-31-1,0-1-15,-63 1 32,94 0-17,0 31 1,0 0 62,0 31-63,0 0-15,0 1 16,31-1-16,-31 0 16,0 1-16,0-1 15,0-31-15,0 31 16,0-62 15,0 31-15,0-31-16,-31-1 15,31 1-15,0-32 16,-32 32-16,32-32 15,0 1 1,0 30-16,-31 1 16,31-1-16,0 1 0,0 31 15,31 0 16,1 0-15,-1 0-16,0 0 16,1 0-16,-1 0 15,32 0-15,-32 0 16,0 0-16</inkml:trace>
        </inkml:traceGroup>
        <inkml:traceGroup>
          <inkml:annotationXML>
            <emma:emma xmlns:emma="http://www.w3.org/2003/04/emma" version="1.0">
              <emma:interpretation id="{DF290680-73BD-4C0C-935A-EF281FDCE5A6}" emma:medium="tactile" emma:mode="ink">
                <msink:context xmlns:msink="http://schemas.microsoft.com/ink/2010/main" type="inkWord" rotatedBoundingBox="3666,3737 3546,3237 4233,3073 4352,357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601.0344">784-2697 0,'0'31'16,"0"-31"0,0 32-16,0-1 15,31 32-15,-31-32 16,32 1-16,-32-1 15,31 94 17,-31-125-32,0 32 15,0-32 1,0 0 15</inkml:trace>
          <inkml:trace contextRef="#ctx0" brushRef="#br0" timeOffset="1892.0798">1160-2885 0,'-31'31'15,"-1"-31"1,1 0-16,0 32 15,-1-1-15,1-31 0,0 31 16,-63 32 15,62-63-31,1 31 16,0-31-1,-1 0-15,32 32 16,-31-32 0,31 0-16,0 0 15,-32 0-15,32 0 16,0 0 15,-31 0 16,31 0-47,-31 31 15,31-31-15,-32 0 47,32 0-31,0 0-1,-31 0 1,31 0 78,-31 0-94,62 0 46,-31 0-30</inkml:trace>
        </inkml:traceGroup>
      </inkml:traceGroup>
    </inkml:traceGroup>
  </inkml:traceGroup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5:40.64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D1A622E0-3E6A-425D-BCB8-297B7FDC8D4C}" emma:medium="tactile" emma:mode="ink">
          <msink:context xmlns:msink="http://schemas.microsoft.com/ink/2010/main" type="inkDrawing" rotatedBoundingBox="3696,5004 9788,2579 10163,3522 4072,5948" hotPoints="9927,3021 10150,3809 4166,5501 3943,4714" semanticType="enclosure" shapeName="Rectangle">
            <msink:sourceLink direction="with" ref="{9509C6BE-5D76-4AEB-8769-E79F77F14671}"/>
            <msink:sourceLink direction="with" ref="{BBFE3CC9-258A-4BAD-BFC3-59F01A2598C8}"/>
          </msink:context>
        </emma:interpretation>
      </emma:emma>
    </inkml:annotationXML>
    <inkml:trace contextRef="#ctx0" brushRef="#br0">379 1348 0,'0'0'0,"-32"0"16,32 0-1,-31 0-15,0 32 16,-1-32 0,1 31-16,-1 0 15,1 1-15,0-1 16,-1 0-16,32 1 15,-125 281 188,156-30-172,1-221-31,-32-30 0,0-32 32,0 31-32,0 0 15,0 1-15,0-1 0,31-31 16,-31 0 15,31 0 16,-31 31-16,63 1 31,-32-32-62,-31 0 0,32 0 16,-32 0-16,31 0 16,1 0-1,-1-32-15,0 32 16,1 0-16,-32-31 15,282-94 63,-219 125-78,-32-32 16,0 1-16,32 31 16,-32-31-1,1-1-15,-1 32 16,32-31-16,-32 0 15,32-1-15,0 1 16,-1-1 0,1 1-16,31 0 15,0-1-15,0 1 16,0 31-16,0-31 15,-31-1-15,31 1 16,-31 0 0,0 31-16,31-32 15,-32 1-15,32 0 16,-31-1-16,31 1 31,63-32-31,-94 32 0,-1 31 16,33-32-1,-33-30-15,1 30 16,0 1-16,-32 0 15,32-1-15,-1 1 16,1 0-16,-31-1 16,30 32-1,1-31 1,0-1-16,31 1 15,-32 0-15,33-1 16,-33 1-16,32 0 16,0 31-16,-31-32 15,-32 1-15,32 0 16,31-1-1,-31 32-15,31-31 16,0-32-16,0 32 16,0-1-16,0 1 15,-31 0-15,31-1 16,-31-30-1,31 30-15,-31 1 16,-1 0 0,1-1-16,0-31 0,31 32 15,-31 0-15,-1-1 16,1 1-16,31 0 15,-31-1 1,31 32-16,-31-31 16,-1 0-1,-30 31-15,-1-32 0,0 32 16,1-31-1,-32 31-15,0 0 32,0 0-17</inkml:trace>
    <inkml:trace contextRef="#ctx0" brushRef="#br0" timeOffset="1934.0877">2 1787 0,'32'0'32,"-32"0"-17,31-31-15,32 31 16,-32 0-16,0-31 15,32-1 1,0 32-16,31-31 16,0 0-16,0-1 15,0 1-15,0-32 16,0 32-16,32-32 15,-32 32-15,0-32 63,439-125-63,-470 156 15,31 1-15,-32 0 16,1-1-16,0 1 16,0 0-1,31 31-15,-32-32 16,1 1-16,0 0 15,0 31-15,31-32 16,-32 32-16,1-31 16,0 0-1,0 31-15,-32-32 16,32 32-16,-1-31 15,-30-1-15,-1 1 47,251-94-31,-62 62 15,-158 32-31,1-1 16,0 32-1,0-31-15,-32-1 0,32 1 16,-1 31-1,1-31-15,-32-1 16,32 32 0,0-31-1,31-32-15,-31 63 16,-1-31-16,32 31 15,-31-31 1,31-1-16,0 1 16,0 31-16,-31-31 15,0-1-15,0 1 16,-1 31-16,-30-32 15,30 1 1,-30 31-16,-1-31 16,0-1-16,1 1 15,31 31-15,-1-31 16,126-95 62,-188 126-47,32-31-15,-1 31-16,0 0 15,-31 0-15,32-31 16,-32 31-16,0 0 31,31-32 0,1 32-15,-32 0-1,0 0-15,31-31 16,-31 31-16,31 0 16,-31 0-1,0 31 1,32-31-16,-32 32 15,31-1 1,-31 32-16,0-32 16,31 0-16,-31 32 15,32-32-15,-1 1 16,-31-1-1,31 0-15,1-31 16,-32 32-16,31-1 16,-31-31-16,0 32 15,0-32-15,0 0 31,0 31-31,0-31 16,0 0 31</inkml:trace>
  </inkml:traceGroup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1:56.194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672397B-2503-45D6-93A4-8E2F43708639}" emma:medium="tactile" emma:mode="ink">
          <msink:context xmlns:msink="http://schemas.microsoft.com/ink/2010/main" type="writingRegion" rotatedBoundingBox="1584,2587 30718,805 31618,15528 2485,17310"/>
        </emma:interpretation>
      </emma:emma>
    </inkml:annotationXML>
    <inkml:traceGroup>
      <inkml:annotationXML>
        <emma:emma xmlns:emma="http://www.w3.org/2003/04/emma" version="1.0">
          <emma:interpretation id="{03E4BCF8-BDB1-44B2-9FFD-985513AAB743}" emma:medium="tactile" emma:mode="ink">
            <msink:context xmlns:msink="http://schemas.microsoft.com/ink/2010/main" type="paragraph" rotatedBoundingBox="1524,3006 12659,1617 12883,3418 1748,480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7E02CAE-F69F-4BDC-BF78-6FBC125E7CD5}" emma:medium="tactile" emma:mode="ink">
              <msink:context xmlns:msink="http://schemas.microsoft.com/ink/2010/main" type="inkBullet" rotatedBoundingBox="1658,4080 2187,4014 2250,4524 1721,4590"/>
            </emma:interpretation>
            <emma:one-of disjunction-type="recognition" id="oneOf0">
              <emma:interpretation id="interp0" emma:lang="" emma:confidence="0">
                <emma:literal>•</emma:literal>
              </emma:interpretation>
            </emma:one-of>
          </emma:emma>
        </inkml:annotationXML>
        <inkml:trace contextRef="#ctx0" brushRef="#br0">-1785 658 0,'0'0'16,"-31"0"0,-1-31-16,32 31 15,-31 0-15,31 0 16,-32 0-16,1 0 15,0 0-15,31 0 16,-32 0-16,1 0 16,0 31-1,31-31-15,-32 32 16,1-32-16,0 0 15,-1 31-15,32-31 16,-31 0-16,31 32 16,-31-1-16,31-31 15,-32 31 1,32-31-16,0 32 15,0-1 1,0 0-16,0-31 16,0 32-16,0-32 15,32 31 1,-32 0-16,0-31 15,31 32-15,-31-32 16,31 0-16,-31 31 16,32-31-1,-32 0-15,0 0 16,31 31-16,0-31 15,-31 0-15,32 0 16,-32 0-16,31 32 16,0-32-16,-31 0 15,32 0 1,-32 0-16,31 0 15,-31 0 1,0 0-16,31 0 16,-31-32-16,32 32 15,-32 0 1,31 0 46,-31 0-46,0 0-1,32 0 407,-64 0-422</inkml:trace>
      </inkml:traceGroup>
      <inkml:traceGroup>
        <inkml:annotationXML>
          <emma:emma xmlns:emma="http://www.w3.org/2003/04/emma" version="1.0">
            <emma:interpretation id="{5ACB9FCA-D26E-4A0A-8337-DC48D4A25C43}" emma:medium="tactile" emma:mode="ink">
              <msink:context xmlns:msink="http://schemas.microsoft.com/ink/2010/main" type="line" rotatedBoundingBox="3118,2808 12659,1617 12883,3418 3343,4609"/>
            </emma:interpretation>
          </emma:emma>
        </inkml:annotationXML>
        <inkml:traceGroup>
          <inkml:annotationXML>
            <emma:emma xmlns:emma="http://www.w3.org/2003/04/emma" version="1.0">
              <emma:interpretation id="{D8A3B4CF-9870-4483-B449-DC1316CE57FE}" emma:medium="tactile" emma:mode="ink">
                <msink:context xmlns:msink="http://schemas.microsoft.com/ink/2010/main" type="inkWord" rotatedBoundingBox="3118,2808 4545,2629 4634,3336 3206,3515">
                  <msink:destinationLink direction="to" ref="{5307954E-17F1-4F5B-A6CF-6D533C856044}"/>
                </msink:context>
              </emma:interpretation>
            </emma:emma>
          </inkml:annotationXML>
          <inkml:trace contextRef="#ctx0" brushRef="#br1" timeOffset="-35079.4011">-844-470 0,'0'0'16,"31"0"15,0-32-31,63 32 15,0-31 1,32 31 0,31-32-16,-32 1 15,1 0-15,-1-1 16,-31 32-16,126-94 47,-252 94-32,32 0 16,0 0 1,-31 0-32,0 0 15,-1 32 1,1-32-1,-32 31 1,0 0-16,1 1 0,30 30 16,1-30-16,-32 31 15,63-32-15,-31 0 16,31 32-1,31 0 1,1-1-16,-32-30 0,156 93 47,-124-93-32,30-32-15,1 0 16,0-32-16,0 1 16,31-1-16,-32 1 15,-30-32 1,-1 32-16,0 31 15,-31-31-15</inkml:trace>
        </inkml:traceGroup>
        <inkml:traceGroup>
          <inkml:annotationXML>
            <emma:emma xmlns:emma="http://www.w3.org/2003/04/emma" version="1.0">
              <emma:interpretation id="{CCAE1D43-DD39-4223-9CA3-F2520FBB448C}" emma:medium="tactile" emma:mode="ink">
                <msink:context xmlns:msink="http://schemas.microsoft.com/ink/2010/main" type="inkWord" rotatedBoundingBox="5890,2661 7843,2418 8033,3942 6080,4186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2" timeOffset="-367612.6882">3075-94 0,'0'0'31,"0"31"-15,0-31 0,0 32-16,0-32 46,0-32-30,-31 32-16,31-31 16,31-1-1,-31 1-15,32 31 16,-32-31-16,31 62 15,0-31-15,-31 31 16,0 32-16,32-31 0,-32-1 16,-32 32-1,32-32 1,0 0-16,0-31 15,0 32-15</inkml:trace>
          <inkml:trace contextRef="#ctx0" brushRef="#br2" timeOffset="-367167.6678">3640-188 0,'31'0'16,"-31"-32"-16,0 1 15,32 0 1,-1-32-16,-31 0 0,31 1 15,-31-1 1,0-31-16,0 0 16,0 31-1,-31 0 1,0-31-16,-1 63 31,1 31-31,-1 31 0,1 1 16,-32 30-16,63-30 15,-31 62 1,31-32-16,31 32 15,1 1-15,30-33 16,1 1 0,0-32-16,0 1 15,-1-1-15,1-31 16,-32-31-16</inkml:trace>
          <inkml:trace contextRef="#ctx0" brushRef="#br2" timeOffset="-368695.7273">2009 31 0,'32'32'93,"30"93"-93,-30-94 0,-32-31 0,0 32 16,0-64 46,31-218-31,0 218-31,1 1 0,-1-1 16,32 1 0,-32 31-16,1 31 15,-1 1-15,0-1 16,-31 1-16,32-1 15,-32 0-15,0-31 16,0 32-16,0-32 16,0 0 15,-32-32-16,32 1-15,0 0 16,32-32-16,-32 31 16,31 1-16,-31 0 15,31 31-15,-31 0 16,32 0-16,-1 0 15,0 31-15,1-31 16,-1 31-16,-31 1 16,31-32-1,-31 31 1,32 1-16,-32-32 15,0 0-15,0 31 16,31-31 31</inkml:trace>
          <inkml:trace contextRef="#ctx0" brushRef="#br1" timeOffset="-325073.9403">3232 564 0,'0'32'15,"0"-32"1,0 31-16,0-31 47,0-31-32,-31 31-15,62-94 16,-31 31 0,32 32-16,-32 31 15,0-32 1,31 32-1,0 63 1,-31-63-16,0 31 16,0 1-16,0-32 15,0 31-15,-31-62 31,31 31-31,-31 0 16,31-32-16,0 1 16,0 0-16,0-1 15,31 1 1,-31 31-16</inkml:trace>
        </inkml:traceGroup>
        <inkml:traceGroup>
          <inkml:annotationXML>
            <emma:emma xmlns:emma="http://www.w3.org/2003/04/emma" version="1.0">
              <emma:interpretation id="{4AFEA40D-B5B9-47CC-8F6D-DCF18EA55921}" emma:medium="tactile" emma:mode="ink">
                <msink:context xmlns:msink="http://schemas.microsoft.com/ink/2010/main" type="inkWord" rotatedBoundingBox="9834,2129 12678,1774 12883,3418 10039,3773">
                  <msink:destinationLink direction="with" ref="{ED1D6BF1-43DB-4847-AFB2-01ED2295BA26}"/>
                </msink:context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2" timeOffset="-370431.802">7622-1004 0,'-31'32'16,"31"-1"0,0 32-1,0-32-15,0 32 16,31-32-16,-31 1 15,0-1-15,0 0 16,0-62 15,0 31-31,32-63 63,156-156-48,-157 219-15,1 0 0,-1 31 16,0 1-1,1-1-15,-32 0 16,0 1 0,0-1-16,0-31 0,0 31 15,0-62 32,0 31-47,31-31 16,-31-32-1,63 0-15,-63 32 16,31-1-16,-31 32 15,31 32-15,-31 31 32,32-32 14,-32 94-46,0-125 16,31 0 0</inkml:trace>
          <inkml:trace contextRef="#ctx0" brushRef="#br2" timeOffset="-370167.7897">8469-972 0,'0'31'0,"31"1"32,-31 30-32,0-30 0,32 30 15,-32 95 16,62 31-15,-30-125-16,-32-32 16,0-31-16,0 32 15,0-64 1,0-30-16</inkml:trace>
          <inkml:trace contextRef="#ctx0" brushRef="#br2" timeOffset="-369890.7738">8532-1223 0,'0'0'0,"31"-31"16,-31 31-16,31-32 15,1 32 1,-1 0-1,0 0-15,-31 32 16,32-32-16,-1 31 16,-31 32-16,0-32 15,0 0-15,-31 32 16,-32-32-16,32 1 15,-32 31-15,0-32 16,1 0-16</inkml:trace>
          <inkml:trace contextRef="#ctx0" brushRef="#br2" timeOffset="-372079.8918">6368-1254 0,'-31'0'0,"31"0"15,-32 0 1,1 0-16,0 0 31,-1 0-31,32 0 16,0 31-16,-31-31 15,31 0 1,0 0-16,-32 31 16,1-31-1,31 32-15,-31-1 16,31 0-16,-32 1 15,32-1-15,-31 0 16,31 1-16,0-1 16,0 1-16,0-1 15,-31 0 1,31-31-16,0 32 15,0-1-15,0 0 16,0 1-16,-32-1 16,32 0-16,0 1 15,0 30-15,32-30 16,-32-1-16,0 32 15,0-32 1,0 1-16,0-1 16,0 0-16,0 1 15,0-1-15,0 0 16,0 1-16,31-1 15,-31-31 1,0 31-16,31 1 0,-31-1 16,0 1-16,0-32 15,32 31 1,-32 0-1,0-31-15,0 32 16,31-32-16,-31 0 16,31 31-16,-31-31 15,0 31-15,32-31 16,-1 32 31,32 30-47,-32-30 0,1-32 15,-1 0-15,0 0 16,-31 31-16,63-31 15,-32 0-15,1 0 16,-1 0 0,0 0-16,1 0 0,-1 0 15,1-31 1,-1 31-16,32 0 0,-32-32 15,32 32 1,-32-31-16,0 31 16,1-31-16,-1-1 15,0 32-15,-31 0 16,32-31-1,-1 0 1,-31 31-16,32-32 16,-1 1-16,-31 0 15,31-32-15,1 31 16,-32 1-1,31-32-15,-31 32 16,31 0-16,-31-1 16,32-30-16,-32 30 15,31-30-15,-31 30 16,0 1-16,0-1 15,0-30-15,0 30 16,0 1 0,-31 0-16,31 31 15,-32-32-15,32 1 16,-31 0-16,31-1 15,0 1-15,-31 0 32,31-1-1,-63-62-31,32 31 15,-1 32-15,1 0 16,-1-1-16,1 1 16,0 0-16,-32-1 15,-62-30 1,31 62-1,-1-32-15,1 64 16,32-32-16,-32 62 16,31 32-16</inkml:trace>
        </inkml:traceGroup>
      </inkml:traceGroup>
    </inkml:traceGroup>
    <inkml:traceGroup>
      <inkml:annotationXML>
        <emma:emma xmlns:emma="http://www.w3.org/2003/04/emma" version="1.0">
          <emma:interpretation id="{F4CCD0A4-AC4B-4901-9CC8-6E303BC1387F}" emma:medium="tactile" emma:mode="ink">
            <msink:context xmlns:msink="http://schemas.microsoft.com/ink/2010/main" type="paragraph" rotatedBoundingBox="2486,4752 11085,3017 11634,5738 3035,747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3DB86F5-BD67-493B-8DCA-5162FBDCEDD0}" emma:medium="tactile" emma:mode="ink">
              <msink:context xmlns:msink="http://schemas.microsoft.com/ink/2010/main" type="line" rotatedBoundingBox="2486,4752 11085,3017 11634,5738 3035,7472">
                <msink:destinationLink direction="with" ref="{FA040AE8-A898-4FBE-A11C-B7AD36AF67DA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9509C6BE-5D76-4AEB-8769-E79F77F14671}" emma:medium="tactile" emma:mode="ink">
                <msink:context xmlns:msink="http://schemas.microsoft.com/ink/2010/main" type="inkWord" rotatedBoundingBox="2486,4752 4709,4303 5095,6217 2872,6666">
                  <msink:destinationLink direction="with" ref="{D1A622E0-3E6A-425D-BCB8-297B7FDC8D4C}"/>
                  <msink:destinationLink direction="from" ref="{5307954E-17F1-4F5B-A6CF-6D533C856044}"/>
                </msink:context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1" timeOffset="-353111.1154">912 2258 0,'31'0'16,"-31"0"-16,31 0 15,1 0-15</inkml:trace>
          <inkml:trace contextRef="#ctx0" brushRef="#br2" timeOffset="-378704.1753">-1158 2665 0,'0'0'15,"31"0"-15,1 0 16,-1 0-16,32 0 15,-32 0 1,1 0-16,30 0 16,-30 0-16,30 0 15,-30 0-15,30 0 16,1 0-1,0-31-15,0 31 16,-32 0-16,32 0 16,-32 0-16,0 0 15,1 0-15,-1 0 16,0 0-16,1 0 15,-1 0-15,1 0 16,-32 0-16,31 0 16,0 0-1,1 0 1,-1 31-16,0-31 0,1 0 15,-1 0-15,0 0 16,1 0 0,-32 0-1,31 0-15,0 0 16,-31 0-16,0 0 15,32 0-15,-32 0 16,31 0-16,1 0 16,-1 0-1,32-31 1,-32 31-16,0 0 15,1 0-15,30 0 16,-30 0-16,-1 0 16,0 0-16,32 0 15,-31 0-15,30 0 16,-30 0-16,-1 0 15,0 0 1,1 0-16,-1 0 16,0 0-16,-31 0 15,32-31 1,-64 31 124</inkml:trace>
          <inkml:trace contextRef="#ctx0" brushRef="#br2" timeOffset="-377798.143">786 2571 0,'0'-31'31,"0"31"-31,0 0 16,0-31 0,0-1-16,0 1 0,0-1 15,0-30 1,-31-1-16,31 0 15,-31-31-15,-1 32 16,32-1-16,-31 0 16,31 0-1,-32 1-15,1 30 16,0 1-16,-1-32 15,32 32-15,-31 0 16,0-1 0,-1 1-16,1-1 15,0 1 1,-1 0-16,1-1 15,0 32 1,-1-31-16,1 31 0,-1-31 16,32 31-16,-31 0 15,31 0-15,-31 0 16,-1 0-16,1 31 15,31 0-15,-31 1 16,-1-1 0,32 32-16,-31-32 15,31 1-15,-31-1 16,31 0-16,0 1 15,0-1-15,0 0 16,0 1-16,-32 62 16,32-32-1,0 64-15,-31-1 16,31-31-16,0 0 15,0-31-15,0 0 16,0-32-16,0 1 16,0-1-1,0-31-15,0 0 47</inkml:trace>
          <inkml:trace contextRef="#ctx0" brushRef="#br2" timeOffset="-365176.5996">-719 2728 0,'-31'0'15,"31"31"-15,-32 1 16,1-1 0</inkml:trace>
          <inkml:trace contextRef="#ctx0" brushRef="#br2" timeOffset="-365611.6223">1006 2634 0,'-32'0'31,"32"0"-31,-31 31 0,0-31 16,-32 32 0,32-1-16,-1 32 15,1-32 1,0 0-16,-1-31 15,32 32-15,0-64 16</inkml:trace>
          <inkml:trace contextRef="#ctx0" brushRef="#br2" timeOffset="-365430.6142">504 2634 0,'-125'125'0,"93"-125"15,32 32-15,-31-32 0,0 31 32,-32-31-17</inkml:trace>
          <inkml:trace contextRef="#ctx0" brushRef="#br2" timeOffset="-365303.6069">-29 2634 0,'0'31'16,"0"-31"-16,-31 32 15,31-32-15,-32 31 16,1 0 0,0 1-16,-1-95 15</inkml:trace>
          <inkml:trace contextRef="#ctx0" brushRef="#br0" timeOffset="-2054.0946">-1472 1442 0,'0'-31'15,"32"31"1,-32-31-16,0-1 0,31 32 15,-31-31 1,32 31 0,-32 0-16,31 0 15,0 0 1,1 0-16,30 0 15,-30 31-15,-1-31 16,32 32-16,-32-1 16,32-31-1,-32 31-15,1-31 0,-1 32 16,32-32-1,-32 31 1,0-31-16,-31 31 16,32-31-16,-32 32 15,31-32-15,0 31 16,1-31-16,-1 32 15,0-1-15,32-31 16,-31 31-16,30-31 16,-30 32-1,-1-32-15,0 31 16,1-31-16,-1 31 78,189 63-63,-220-94 17,31 0-1,-31-31-16,0 31 1,31 0 0,-31-31 15,32 31-31,-32 0 15,0 0 1,31 0 15,-31 0 78,0 0-77,0-32-1,-31 32 0,62 0 141,-31 32-172,0-32 15,0 31 1,31-31-16,-31 31 0,0-31 15,32 32 1,-32-32-16,0 31 16,31-31-16,-31 0 31,0 31-16,0-31 1,0 0-16,-31 32 16,-1-32-16,1 31 15,0 1-15,-1-1 16,1 0-16,31-31 15,0 0 1</inkml:trace>
          <inkml:trace contextRef="#ctx0" brushRef="#br2" timeOffset="-377473.1356">285 2070 0,'-32'31'0,"32"-31"0,-31 31 15,-1 1 1,1-32-16,0 31 15,31-31 1,-32 0-16,32-31 16,0-1-1,63-93 32,-32 93-47,1 1 0</inkml:trace>
          <inkml:trace contextRef="#ctx0" brushRef="#br1" timeOffset="-353276.1248">316 2320 0,'0'0'16,"31"0"0,-31 0-1,32 0-15,-1 0 16,0-62-16</inkml:trace>
        </inkml:traceGroup>
        <inkml:traceGroup>
          <inkml:annotationXML>
            <emma:emma xmlns:emma="http://www.w3.org/2003/04/emma" version="1.0">
              <emma:interpretation id="{2A368D34-8545-43D6-9D37-B124153E80C7}" emma:medium="tactile" emma:mode="ink">
                <msink:context xmlns:msink="http://schemas.microsoft.com/ink/2010/main" type="inkWord" rotatedBoundingBox="5613,5738 5642,5731 5646,5749 5616,5755"/>
              </emma:interpretation>
            </emma:emma>
          </inkml:annotationXML>
          <inkml:trace contextRef="#ctx0" brushRef="#br1" timeOffset="-352965.1071">1633 2320 0,'0'0'16,"31"0"-16</inkml:trace>
        </inkml:traceGroup>
        <inkml:traceGroup>
          <inkml:annotationXML>
            <emma:emma xmlns:emma="http://www.w3.org/2003/04/emma" version="1.0">
              <emma:interpretation id="{BBFE3CC9-258A-4BAD-BFC3-59F01A2598C8}" emma:medium="tactile" emma:mode="ink">
                <msink:context xmlns:msink="http://schemas.microsoft.com/ink/2010/main" type="inkWord" rotatedBoundingBox="5942,4081 7621,3742 8025,5744 6346,6083">
                  <msink:destinationLink direction="with" ref="{D1A622E0-3E6A-425D-BCB8-297B7FDC8D4C}"/>
                  <msink:destinationLink direction="with" ref="{320530B2-F45C-4985-B017-1A1913BFF003}"/>
                </msink:context>
              </emma:interpretation>
            </emma:emma>
          </inkml:annotationXML>
          <inkml:trace contextRef="#ctx0" brushRef="#br1" timeOffset="-352816.0985">2291 2289 0,'0'0'16,"32"-63"-16</inkml:trace>
          <inkml:trace contextRef="#ctx0" brushRef="#br1" timeOffset="-325704.9619">3389 1129 0,'31'0'15,"-31"0"1,0 0-1,32 0-15,-32 0 16,31 31-16,-31 1 16,-31-1-16,31 0 15,0 1-15,0-32 16,-32 31-1,32-31-15,0-31 32,-31-1-32,31 1 15,0 0-15,-31-32 16,31 31-16,0-30 15,0 30-15,31 1 16,-31 31-16,-31 31 16,31 1-1,0-1-15,-32 0 16,32 1-1,0-32-15,0 0 32,0-32-17,0 1-15,0 31 16</inkml:trace>
          <inkml:trace contextRef="#ctx0" brushRef="#br1" timeOffset="-207339.9014">2574 2383 0,'0'-31'16,"31"31"-16,0 31 15,1-31 1,30 0-16,-30 0 16</inkml:trace>
          <inkml:trace contextRef="#ctx0" brushRef="#br1" timeOffset="-350709.0254">3201 1286 0,'0'0'0,"-32"-32"15,32 32 1,-31 0-16,0 0 15,31 63 1,-32-32-16,1 63 16,0 126-1,31-126 1,0-31-1,0-1-15,31 1 16,0-32-16,1 1 16,30-32-16,1 0 15,0-32-15,0 1 16,-32-32-1,0 32-15,1-32 16,-32 1-16,0-1 16,-32 0-16,32 0 15,-31 1-15,0-1 0,31 32 31,-32-1-31,32 32 0,-31-31 32,31 31-32,-31 31 15,31-31-15,0 32 16</inkml:trace>
          <inkml:trace contextRef="#ctx0" brushRef="#br1" timeOffset="-327439.0426">3169 502 0,'0'-32'16,"-31"32"-1,31 0 1,0-31-1,-31 31 1,31 0 15,-32 0-15,32 0-16,-31 31 31,31-31-31,-31 0 16,31 0-1,0 0 1,-32 32-16,32-32 15,-31 31-15,31-31 16,0 31-16,-31-31 16,31 32-16,-32-1 15,32-31 1,0 31 15,-31 32-31,31-63 16,-31 32-16,31-32 15,0 31-15,0 0 16,0-31-16,0 0 15,0 32-15,0-32 16,0 31 0,0-31-1,31 31-15,-31-31 16,0 32-16,0-32 15,0 31-15,31-31 16,-31 31-16,0 1 16,0-32-16,0 31 15,0 0-15,32-31 16,-32 32-1,0-32-15,31 31 16,-31-31-16,0 32 16,31-32-16,-31 31 15,32-31-15,-1 31 31,-31-31-15,31 0-16,1 32 16,-32-32-16,31 0 15,-31 31-15,31-31 16,-31 0-16,32 0 15,-1 0 1,1 0-16,-32 0 0,31-31 16,0 31-1,1 0 1,-1 0-16,-31 0 15,31 0-15,-31 0 16,32 0-16,-1-32 16,-31 32-16,31-31 15,32 31-15,-32-31 16,-31-1-16,32 1 15,-1 31-15,-31-32 16,32 1 0,-32 31-16,0-31 15,0-1-15,0 1 16,31 0-16,-31-1 15,0 1-15,0 0 16,0 31-16,0-32 16,0 1-1,-31 0-15,31-1 16,-32 1-16,32-1 15,-31 1-15,-1-32 16,32 32-16,-31 0 16,0-1-16,-1 1 15,1 31-15,0-31 16,-1 31-1,-30 0-15,30 0 16,-30 0 0,30 0-16,1 31 15,-1 0-15</inkml:trace>
          <inkml:trace contextRef="#ctx0" brushRef="#br1" timeOffset="-350445.017">3452 1631 0,'-32'0'15,"1"0"1,0 0 0,-32 0-16,32 31 15,-32-31-15,31 0 16,1 0-16,0 0 15,-1 0 1</inkml:trace>
          <inkml:trace contextRef="#ctx0" brushRef="#br1" timeOffset="-326236.9923">3075 502 0,'0'31'140,"189"220"-62,-127-157-78,-30-94 0,-1 31 16,0 1-1,63 30 1,-94-30-16,32-1 15,-32-31-15,0 31 16,31-31 0,-31 32-1,0-32 16,0 0-15,0 31 0,0-31-16,31 0 15,-31-63 1</inkml:trace>
          <inkml:trace contextRef="#ctx0" brushRef="#br1" timeOffset="-326818.0255">3420 470 0,'0'32'0,"-31"-32"15,31 62-15,-31-30 16,-1 30 0,32 1-16,-31 31 15,0-62-15,-1 30 16,32 1-1,0-32-15,0 1 16,0-1-16,0 0 16,0 1-16,0-32 15,0 31 1,0-31-16,0 32 15,0-32-15,0 31 16</inkml:trace>
          <inkml:trace contextRef="#ctx0" brushRef="#br1" timeOffset="-206898.8762">3703 2352 0,'31'31'0,"0"-31"16</inkml:trace>
        </inkml:traceGroup>
        <inkml:traceGroup>
          <inkml:annotationXML>
            <emma:emma xmlns:emma="http://www.w3.org/2003/04/emma" version="1.0">
              <emma:interpretation id="{458C94D0-B981-446A-A514-0431AE7242D6}" emma:medium="tactile" emma:mode="ink">
                <msink:context xmlns:msink="http://schemas.microsoft.com/ink/2010/main" type="inkWord" rotatedBoundingBox="9963,5602 10066,5582 10107,5786 10004,5807"/>
              </emma:interpretation>
              <emma:one-of disjunction-type="recognition" id="oneOf4">
                <emma:interpretation id="interp4" emma:lang="" emma:confidence="0">
                  <emma:literal>•</emma:literal>
                </emma:interpretation>
                <emma:interpretation id="interp5" emma:lang="" emma:confidence="0">
                  <emma:literal>.</emma:literal>
                </emma:interpretation>
                <emma:interpretation id="interp6" emma:lang="" emma:confidence="0">
                  <emma:literal>,</emma:literal>
                </emma:interpretation>
                <emma:interpretation id="interp7" emma:lang="" emma:confidence="0">
                  <emma:literal>I</emma:literal>
                </emma:interpretation>
                <emma:interpretation id="interp8" emma:lang="" emma:confidence="0">
                  <emma:literal>'</emma:literal>
                </emma:interpretation>
              </emma:one-of>
            </emma:emma>
          </inkml:annotationXML>
          <inkml:trace contextRef="#ctx0" brushRef="#br1" timeOffset="-206887.8755">6023 2383 0,'31'0'0,"1"-219"15</inkml:trace>
        </inkml:traceGroup>
        <inkml:traceGroup>
          <inkml:annotationXML>
            <emma:emma xmlns:emma="http://www.w3.org/2003/04/emma" version="1.0">
              <emma:interpretation id="{4F02086D-106A-487D-AF3E-4FA495AE35AE}" emma:medium="tactile" emma:mode="ink">
                <msink:context xmlns:msink="http://schemas.microsoft.com/ink/2010/main" type="inkWord" rotatedBoundingBox="11101,5706 11607,5604 11634,5737 11127,5840"/>
              </emma:interpretation>
              <emma:one-of disjunction-type="recognition" id="oneOf5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1" timeOffset="-206722.8661">7121 2289 0,'62'0'0,"1"0"0,0 0 0,-1 0 15,1 0-15,0 0 31,31 31-31,-31-31 0</inkml:trace>
        </inkml:traceGroup>
      </inkml:traceGroup>
    </inkml:traceGroup>
    <inkml:traceGroup>
      <inkml:annotationXML>
        <emma:emma xmlns:emma="http://www.w3.org/2003/04/emma" version="1.0">
          <emma:interpretation id="{505F5E83-79F4-44B2-9BE7-1E7DD761AAC3}" emma:medium="tactile" emma:mode="ink">
            <msink:context xmlns:msink="http://schemas.microsoft.com/ink/2010/main" type="paragraph" rotatedBoundingBox="8446,6585 29418,5444 29547,7805 8575,8946" alignmentLevel="3"/>
          </emma:interpretation>
        </emma:emma>
      </inkml:annotationXML>
      <inkml:traceGroup>
        <inkml:annotationXML>
          <emma:emma xmlns:emma="http://www.w3.org/2003/04/emma" version="1.0">
            <emma:interpretation id="{7FB42512-D438-4659-8B7F-ECFDD11CE6CA}" emma:medium="tactile" emma:mode="ink">
              <msink:context xmlns:msink="http://schemas.microsoft.com/ink/2010/main" type="inkBullet" rotatedBoundingBox="8466,6936 10417,6829 10471,7829 8520,7935"/>
            </emma:interpretation>
          </emma:emma>
        </inkml:annotationXML>
        <inkml:trace contextRef="#ctx0" brushRef="#br2" timeOffset="-362919.5352">5615 3486 0,'0'0'15,"-31"0"-15,-32 0 16,-31 0 0,0 0-16,-63 0 15,32 32-15,31-32 16,0 0-16,0 0 109,-32 0-109,-31 0 0,440 0 0</inkml:trace>
        <inkml:trace contextRef="#ctx0" brushRef="#br2" timeOffset="-363568.5556">5020 3549 0,'0'0'15,"0"31"1,0 1-16,-32 30 15,32 32-15,0 251 47,32-94-31,-32-188-16,0-32 15,31-31-15,-31 32 16,-31-95 46</inkml:trace>
        <inkml:trace contextRef="#ctx0" brushRef="#br2" timeOffset="-362399.5055">6431 4270 0,'0'0'0,"-63"0"0,0 0 15,1 0 1,-1 32-16,0-32 16,0 0-16,32 31 15,0-31-15,-1-31 16,32-1-16</inkml:trace>
        <inkml:trace contextRef="#ctx0" brushRef="#br2" timeOffset="-362295.4996">6462 3862 0,'-31'0'0,"-32"0"15,0 0 1,1 0-16,-33 0 15,64 32-15,-32-32 16,32-32-16</inkml:trace>
      </inkml:traceGroup>
      <inkml:traceGroup>
        <inkml:annotationXML>
          <emma:emma xmlns:emma="http://www.w3.org/2003/04/emma" version="1.0">
            <emma:interpretation id="{CD0B6D8E-A940-4ADA-B459-5CE9FBD2F01C}" emma:medium="tactile" emma:mode="ink">
              <msink:context xmlns:msink="http://schemas.microsoft.com/ink/2010/main" type="line" rotatedBoundingBox="11486,6420 29418,5444 29547,7805 11614,8781"/>
            </emma:interpretation>
          </emma:emma>
        </inkml:annotationXML>
        <inkml:traceGroup>
          <inkml:annotationXML>
            <emma:emma xmlns:emma="http://www.w3.org/2003/04/emma" version="1.0">
              <emma:interpretation id="{86142DEE-0005-4F2B-954B-A04179389A95}" emma:medium="tactile" emma:mode="ink">
                <msink:context xmlns:msink="http://schemas.microsoft.com/ink/2010/main" type="inkWord" rotatedBoundingBox="11486,6420 14252,6269 14371,8464 11605,8614"/>
              </emma:interpretation>
            </emma:emma>
          </inkml:annotationXML>
          <inkml:trace contextRef="#ctx0" brushRef="#br2" timeOffset="-361531.4631">8532 3862 0,'-63'0'0,"-31"32"15,-32-32 1,1 31-16,0 1 0,-1-32 15,32 31 1,0-31 0,31 0-16,32 0 15,0 0-15,62-31 31,0-1-31</inkml:trace>
          <inkml:trace contextRef="#ctx0" brushRef="#br2" timeOffset="-360914.4429">7810 4552 0,'32'0'16,"-1"-31"-1,-31 31-15,32-31 0,-1 31 31,0 0-31,1 0 16,-1 0 0,0 0-16,-31 31 0,32 0 15,-32 1-15,0 30 16,-32 1-16,1 0 15,0 31 1,-32 0-16,32-31 16,-1-1-16,32-30 0,0-1 15,-31 1 1,31-32-16,31 0 31,-31 0-31,0 0 16,32 0-16,-32 0 31,31 0-31,0-32 0,32 32 15,-32 0 1,32 0-16,-32 0 16,32-31-16,-32 31 15,-31 0-15,0 0 31</inkml:trace>
          <inkml:trace contextRef="#ctx0" brushRef="#br2" timeOffset="-361804.4787">7842 2984 0,'0'32'0,"0"-1"16,0 63-16,0-31 16,0 0-1,0-1-15,0 1 16,0 0-16,0 0 15,0-32-15,0 0 16,0 1 0,0-1-16</inkml:trace>
          <inkml:trace contextRef="#ctx0" brushRef="#br2" timeOffset="-359150.3816">8971 3612 0,'0'31'31,"0"0"-16,-32 1-15,32 30 16,0-30-16,0 30 16,0-30-16,0 31 15,0-63-15,0 31 16,0-62-1,0-1 1,0 1-16,0-1 16,32-30-1,-1 30-15,0-30 16,1 30-16,-1 1 15,0 31-15,1 0 16,-1 0-16,-31 31 16,32 1-16,-32-1 15,31 32-15,-31-1 31,0-30-15,0-1-16,0-31 16,31 0-1,-31-31 1,0-1-16,32-30 15,-1 30-15,94-93 32,-93 94-17,-1 31-15,-31 0 16,31 0-16,-31 31 15,32-31-15,-32 31 16,0 1-16,31-1 16,-31 0-16,0 1 31,0 62-16,0-63 1,0-94 15</inkml:trace>
          <inkml:trace contextRef="#ctx0" brushRef="#br2" timeOffset="-358656.36">9943 3831 0,'0'31'15,"-32"1"-15,32-1 16,0 32-1,0 0 1,0 31-16,0-63 16,0 32-16,0 0 15,0-1-15,0-30 16,32 30-1,-32-30-15,0-32 16,0 31-16,0-62 62</inkml:trace>
          <inkml:trace contextRef="#ctx0" brushRef="#br2" timeOffset="-357832.3129">10006 3706 0,'0'0'31,"0"0"-31,0-32 16,31 32 0,-31 0-1,0-31 1,125 31 15,-93 31-15,-1-31-16,0 0 15,1 0-15,-32 32 16,31-32-16,-31 31 15,0 0-15,-31 1 16,31-1 0,-32 0-16,1 32 15,0-31-15,-1-1 16,1-31-16,31 0 15,-31 31-15,-1-31 16,1 0-16,62 0 16,-62 0-16</inkml:trace>
        </inkml:traceGroup>
        <inkml:traceGroup>
          <inkml:annotationXML>
            <emma:emma xmlns:emma="http://www.w3.org/2003/04/emma" version="1.0">
              <emma:interpretation id="{7576B1D9-97F4-4250-8462-D049B64A6E99}" emma:medium="tactile" emma:mode="ink">
                <msink:context xmlns:msink="http://schemas.microsoft.com/ink/2010/main" type="inkWord" rotatedBoundingBox="14685,6373 17261,6233 17342,7708 14765,7848"/>
              </emma:interpretation>
              <emma:one-of disjunction-type="recognition" id="oneOf6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2" timeOffset="-335376.4001">12326 3047 0,'0'0'16,"-31"0"-1,31 32-15,-32-1 16,32-31-1,-31 31-15,31-31 32,0 0-1,0-31-31,0 0 15,31-1 1,-31 1-16,0-32 31</inkml:trace>
          <inkml:trace contextRef="#ctx0" brushRef="#br2" timeOffset="-334789.3816">12796 3110 0,'0'31'0,"32"1"16,-32-1-1,0 32-15,31-1 16,-31 32-16,-31 1 16,31-1 108,-251 627-46,251-721-78,-63-31 16,345-534-16</inkml:trace>
          <inkml:trace contextRef="#ctx0" brushRef="#br2" timeOffset="-333993.3361">13047 2828 0,'0'0'31,"32"0"-31,-32 0 15,31 0-15,0 0 16,1 0 0,-1 0-1,0 62 16,-62-30-31,0-1 16,-1 0-16,32 1 16,-31-32-1,31 31-15,0-31 16,0 32-16,31-32 31,-31 0-31,32 31 16,30-31-16,1 0 15</inkml:trace>
          <inkml:trace contextRef="#ctx0" brushRef="#br2" timeOffset="-337029.4673">10978 3267 0,'-32'31'16,"1"-31"-1,31 31-15,-31 32 32,-1 0-32,1 0 0,-1 31 15,1-32 1,31 32-16,0-31 15,0 31-15,63 157 47,0-125-16,-63-126-15</inkml:trace>
          <inkml:trace contextRef="#ctx0" brushRef="#br2" timeOffset="-336444.4456">11103 3988 0,'31'0'15,"1"0"1,30-31-16,1-1 0,0 1 16,0-32-1,-32 32-15,32-32 16,-32 0 0,0-31-16,-31 32 15,32-33-15,-32 33 16,-32-1-16,32 32 31,-31 31-31,-32 31 16,1 32-16,-1-1 15,32 1 1,-32 31-16,31-31 15,1 0-15,62 31 16,-31-32 0,32 1-16,-32 0 0,31-32 15,1 32 1,-1-32-16,-31-31 15,31 0-15</inkml:trace>
          <inkml:trace contextRef="#ctx0" brushRef="#br2" timeOffset="-335971.4252">12106 3361 0,'-31'0'31,"0"31"-15,-1 0-1,-30 1-15,30 62 0,-30-31 16,30 31-1,32 0-15,-31 0 16,62 0 0,1-31-16,-32-32 15,62 0-15,1 1 16,-32-32-16,32-32 15,-32 1-15,32 0 16,-31-32 0,-1 0-16,0-31 15,-31 0-15,0 0 16,-31 31-16,31 1 15,-31 30-15,31 1 16,-32 31-16,1 0 16,-1 0-1,1 0-15</inkml:trace>
          <inkml:trace contextRef="#ctx0" brushRef="#br2" timeOffset="-335779.4159">12232 3768 0,'0'0'15,"-31"0"-15,-32 0 16,0 0-16,0 0 15,1 0-15,30 0 16,1 0-16,31-31 16,0 31-1</inkml:trace>
        </inkml:traceGroup>
        <inkml:traceGroup>
          <inkml:annotationXML>
            <emma:emma xmlns:emma="http://www.w3.org/2003/04/emma" version="1.0">
              <emma:interpretation id="{C2036CBF-48B9-4FAE-9F92-4428E4B2959F}" emma:medium="tactile" emma:mode="ink">
                <msink:context xmlns:msink="http://schemas.microsoft.com/ink/2010/main" type="inkWord" rotatedBoundingBox="17765,7010 18203,6986 18231,7518 17794,7542"/>
              </emma:interpretation>
            </emma:emma>
          </inkml:annotationXML>
          <inkml:trace contextRef="#ctx0" brushRef="#br2" timeOffset="-333047.282">14239 3862 0,'-32'0'31,"1"0"-31,0 0 16,-32 0-1,0 0-15,32 32 16,0-32-1,-1 0-15,1 0 16,0 0-16,-1 0 16,32 0-16,-31-32 15</inkml:trace>
          <inkml:trace contextRef="#ctx0" brushRef="#br2" timeOffset="-332433.2647">14019 3580 0,'0'32'31,"0"-1"-16,0 0 1,-31 32-16,31 0 16,0-1-16,0 1 15,0 0 1,0-32-16,0 32 15,0-32-15,31-31 16,-31 0 280</inkml:trace>
        </inkml:traceGroup>
        <inkml:traceGroup>
          <inkml:annotationXML>
            <emma:emma xmlns:emma="http://www.w3.org/2003/04/emma" version="1.0">
              <emma:interpretation id="{689E1FC8-C237-4AA9-9AFD-C970CC0C7E16}" emma:medium="tactile" emma:mode="ink">
                <msink:context xmlns:msink="http://schemas.microsoft.com/ink/2010/main" type="inkWord" rotatedBoundingBox="18925,6416 20722,6318 20821,8156 19025,8253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2" timeOffset="-318401.697">15211 2984 0,'0'32'47,"0"-1"-31,0 1-16,0 30 15,0 32 1,0-31-16,0 0 15,0-1-15,0-30 16,0-1-16,0 32 16,0-63-1,0 31-15,0-31 16,31 0 31,-31 0-47</inkml:trace>
          <inkml:trace contextRef="#ctx0" brushRef="#br2" timeOffset="-317664.6605">15305 4427 0,'31'-31'16,"-31"31"-16,63-32 15,-32 32-15,126-31 47,-125 31-47,-1 0 16,0 31-16,-31-31 15,0 32-15,0-1 16,-31 0-16,-32 1 16,1 30-1,-1 1-15,0 0 16,32-32-16,31 1 15,0-1-15,0-31 16,31 31-16,0-31 16,32 0-16,0 0 15,31 0 1,-31-31-16</inkml:trace>
          <inkml:trace contextRef="#ctx0" brushRef="#br2" timeOffset="-316576.6261">16152 3580 0,'0'0'32,"31"0"-32,-31 32 15,0-1 1,0 32-16,-31-32 0,31 32 31,0-32-31,0 0 0,0-31 16,0 0 15,31-31-16,-31 0-15,31-1 16,1 1-16,-1 0 16,0-1-16,1 1 15,-1 31 1,1 0-16,-32 0 15,31 0-15,-31 63 32,31-32-32,-31 0 0,-31 1 15,31-32 1,0 31-1,0-31-15,0 0 32,31-31-32,-31-1 15,63-30 1,0-1-1,-32 32 1,32-1-16,-32 32 16,-31-31-16,31 31 15,-31 0-15,0 31 16,32-31-16,-32 32 15,0-32-15,0 31 16,0 0-16,0-31 16,0 32-1,0-1-15,0-31 16,0 31-16,0-31 15,0 32-15,0-32 16,0 0-16,0 31 16</inkml:trace>
          <inkml:trace contextRef="#ctx0" brushRef="#br2" timeOffset="-318096.6824">15964 3862 0,'-32'0'0,"-31"0"16,1-31-16,-32 0 15,-32 31-15,1 0 16,-1 31-16,1-31 16,31 0-1,31 0-15,32 0 16,-1 0-16,32-31 31</inkml:trace>
        </inkml:traceGroup>
        <inkml:traceGroup>
          <inkml:annotationXML>
            <emma:emma xmlns:emma="http://www.w3.org/2003/04/emma" version="1.0">
              <emma:interpretation id="{A82F9DD1-F32E-4219-A527-BAD09CF9394D}" emma:medium="tactile" emma:mode="ink">
                <msink:context xmlns:msink="http://schemas.microsoft.com/ink/2010/main" type="inkWord" rotatedBoundingBox="21300,6023 25117,5816 25238,8040 21421,8247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2" timeOffset="-313146.4891">19319 2984 0,'0'32'15,"-32"-32"1,32 0 46,32-32-46,-32 1-16,0 31 0,0 0 47</inkml:trace>
          <inkml:trace contextRef="#ctx0" brushRef="#br2" timeOffset="-312530.465">19789 2922 0,'0'0'0,"32"62"16,-1-30-1,-31 62-15,31-31 16,-31 62-16,32-31 15,-32 0-15,31-31 16,-31 31-16,0 0 16,-31-31-16,31 31 15,-32 0-15,1-31 16,0-1-1,-1 1-15,1-32 16,-1-31-16,32 32 16,-31-64-1,31 32 1</inkml:trace>
          <inkml:trace contextRef="#ctx0" brushRef="#br2" timeOffset="-311914.4298">20166 2451 0,'31'0'31,"0"0"-31,-31 0 16,32 0-16,-1 0 15,0 32-15,-31-1 16,32-31-16,-32 63 15,0-32-15,-32 1 16,1-1-16,0 0 16,31 1-1,-32-1-15,32-31 16,32 0-16,-32 31 15,31-31-15,32 0 16,-32 0-16,32 0 16,-1-94-1</inkml:trace>
          <inkml:trace contextRef="#ctx0" brushRef="#br2" timeOffset="-290749.5149">21200 3543 0,'0'0'15,"-31"0"1,0 0 0,-252 32 15,189-32-16,32 0 1,30 0-16,1 0 16,62 0-1</inkml:trace>
          <inkml:trace contextRef="#ctx0" brushRef="#br2" timeOffset="-315345.5836">17751 3079 0,'-31'0'15,"-1"31"-15,1 0 16,0 1 0,-32 30-16,0 1 15,32 31-15,-1 0 16,1-31-16,0 0 15,93 219 17,-30-219-17,-32-32-15,31 0 16,0 1-16,-31-1 15,32-31-15,-32 31 16,0-31-16,0 32 16,63-32-16,-95 0 15</inkml:trace>
          <inkml:trace contextRef="#ctx0" brushRef="#br2" timeOffset="-314441.5319">18629 3674 0,'-63'0'15,"1"32"-15,-33-1 16,-30 0-1,31 1-15,31-32 0,-31 31 32,31 0-32,32 1 15,31-64 1</inkml:trace>
          <inkml:trace contextRef="#ctx0" brushRef="#br2" timeOffset="-314710.5473">18033 3643 0,'32'0'16,"-1"0"-1,0-31-15,1 31 16,-1-32-16,0 1 16,32-32-1,-32 0-15,1-31 16,-1 0-16,-31 0 15,31 0-15,-62 0 16,31 63-16,0-32 16,-31 32-16,31 31 15,-32-32-15,1 32 16,0 0-16,-32 32 15,32 30 1,-1 1-16,1 0 16,31 0-16,0 31 15,-31 0-15,62 0 16,-31-32-16,31 1 15,1 0-15,-1-32 16,0 1-16,-31-1 16,32 0-1,-32 1 1</inkml:trace>
          <inkml:trace contextRef="#ctx0" brushRef="#br2" timeOffset="-314113.5221">18221 4396 0,'0'0'16,"0"-32"-16,32 32 15,30 0 1,-30-31-16,-1 31 16,32 0-1,-32 0-15,-31 0 16,32 0-16,-1 31 15,-62 1-15,31-1 16,-32 0-16,-31 32 16,32-32-16,0 32 15,31 0-15,0-32 16,0 1-1,31-32-15,32 31 16,0-31-16,31-31 16</inkml:trace>
          <inkml:trace contextRef="#ctx0" brushRef="#br2" timeOffset="-313631.5079">19256 3298 0,'0'31'16,"-31"-31"-16,-1 32 15,-30 30-15,30-30 16,-30 62 0,-1-31-16,32-1 15,-1 32-15,64-31 16,-32 0-16,31 0 0,0-32 15,1 0 1,30 32 0,-30-63-16,30 0 15,-30 0 1,-1 0-16,0-31 15,1-32-15,-32 0 16,31 0-16,-31-31 16,0 0-1,0 32-15,0-1 16,-31 32-16,31-1 0,0 32 15,0-31-15,-32 31 32,1 0-17</inkml:trace>
          <inkml:trace contextRef="#ctx0" brushRef="#br2" timeOffset="-313432.4965">19193 3706 0,'-31'0'16,"0"0"-16,-1 0 15,1 0 1,0 0-16,31 0 15,0-32 1</inkml:trace>
          <inkml:trace contextRef="#ctx0" brushRef="#br2" timeOffset="-290102.4913">20949 3293 0,'0'31'16,"-31"-31"15,0 31-31,31 32 15,0-32-15,-32 1 16,32-1-16,0 32 16,32-32-16,-32 0 15,0 32-15,0-31 16,31-32-16,-31 31 15,0-62 344</inkml:trace>
        </inkml:traceGroup>
        <inkml:traceGroup>
          <inkml:annotationXML>
            <emma:emma xmlns:emma="http://www.w3.org/2003/04/emma" version="1.0">
              <emma:interpretation id="{475DF913-497D-4A6E-B6C2-650232894EC4}" emma:medium="tactile" emma:mode="ink">
                <msink:context xmlns:msink="http://schemas.microsoft.com/ink/2010/main" type="inkWord" rotatedBoundingBox="25811,5793 28715,5635 28828,7713 25924,7871"/>
              </emma:interpretation>
              <emma:one-of disjunction-type="recognition" id="oneOf9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2" timeOffset="-287685.3704">22172 2603 0,'0'0'47,"-31"62"-47,31-30 31,0-1-31,0 32 0,0-1 16,0 1-16,31 0 15,-31-32 1,0 32-16,32-32 15,-32 1-15,0-32 16,0 31-16,0-31 31</inkml:trace>
          <inkml:trace contextRef="#ctx0" brushRef="#br2" timeOffset="-287377.3527">22925 3355 0,'-63'32'16,"32"-32"-16,-63 0 15,31 0-15,-62 0 16,31 31-16,-32-31 16,32 0-16,-31 0 15,31 0 1,31 31-16,32-31 15,-1 0-15,32-31 32,32 31-17</inkml:trace>
          <inkml:trace contextRef="#ctx0" brushRef="#br2" timeOffset="-286987.3304">22235 3888 0,'0'-31'0,"31"31"16,1-31-16,31-1 15,-1 1-15,-30 31 16,30 0 0,-30 0-16,-32 0 15,31 0 1,-31 31-16,0 32 15,-31 0-15,-1-1 16,-30 32-16,-1 1 16,0-33-16,63 1 15,-31 0 1,62-32-16,-31-31 15,63 31-15,0-31 16,31 0-16,0-31 16</inkml:trace>
          <inkml:trace contextRef="#ctx0" brushRef="#br2" timeOffset="-268297.5588">23740 3418 0,'-31'0'16,"0"0"-1,31 31-15,-32-31 16,1 0 0,31 0-16,-31 0 15,-1 0 1,1 32-16,-1-32 15,1 0-15,0 0 16,31 0-16,-32 0 16,32 0-16,-31-32 15</inkml:trace>
          <inkml:trace contextRef="#ctx0" brushRef="#br2" timeOffset="-268539.5727">23552 2728 0,'0'0'16,"0"0"-1,0 0 17,0 31-32,0 1 15,0 30 1,0 1-16,0 0 15,0 31-15,0 0 16,0-31-16,0 0 16,0-32-1,0 0-15,0 1 16,32-32-16,-32 31 15,0-62 17</inkml:trace>
          <inkml:trace contextRef="#ctx0" brushRef="#br2" timeOffset="-267771.5338">23834 2634 0,'-31'0'16,"0"0"-1,-1 0-15,1 0 16,-32 0 0,32 31-16,0-31 15,-1 0-15,1 0 16,-1 0-16,1 0 15,31 0-15,0 0 16</inkml:trace>
          <inkml:trace contextRef="#ctx0" brushRef="#br2" timeOffset="-267443.515">23803 2289 0,'-31'0'16,"-1"0"-16,1 31 16,0-31-16,-1 0 15,-30 0-15,30 0 16,-31 32-16,32-32 15,0 0-15,31 0 32,0-63-32</inkml:trace>
          <inkml:trace contextRef="#ctx0" brushRef="#br2" timeOffset="-264577.418">24524 2791 0,'0'0'0,"-31"-32"16,31 32 30,-31 32-30,-1-1-16,1 0 16,-32 64-16,32-1 15,-1 0-15,1-32 16,31 33-1,0-64-15,31 32 0,32-63 16,-32 31-16,32-31 16,0 0-1,-32 0-15,32-31 16,-32-1-16,32 1 15,-32-32-15,1 0 16,-32-31-16,31 32 16,-31-1-16,0 32 15,-31-32 1,31 31-16,-32 1 15,1 0 1,-32-1-16,32 32 16,-32 0 15,1 0-16,30 0 1,1 32-16</inkml:trace>
          <inkml:trace contextRef="#ctx0" brushRef="#br2" timeOffset="-264371.4062">24493 3136 0,'-31'0'0,"-32"0"16,0 0-16,32 0 16,-1 0-16,32 0 15,-31 0 1,31 0-16</inkml:trace>
          <inkml:trace contextRef="#ctx0" brushRef="#br2" timeOffset="-264067.3889">24681 2446 0,'0'31'16,"0"-31"-1,0 0-15,0 32 16,-31-64 31,31 32-32,31-31-15,-31-1 16,0 32-16</inkml:trace>
        </inkml:traceGroup>
        <inkml:traceGroup>
          <inkml:annotationXML>
            <emma:emma xmlns:emma="http://www.w3.org/2003/04/emma" version="1.0">
              <emma:interpretation id="{D42CC06B-7760-4DD0-9E2F-6FB395621859}" emma:medium="tactile" emma:mode="ink">
                <msink:context xmlns:msink="http://schemas.microsoft.com/ink/2010/main" type="inkWord" rotatedBoundingBox="29224,5457 29418,5447 29445,5927 29250,5937"/>
              </emma:interpretation>
            </emma:emma>
          </inkml:annotationXML>
          <inkml:trace contextRef="#ctx0" brushRef="#br2" timeOffset="-263682.3668">25246 2070 0,'0'0'32,"31"-32"-32,0 32 15,1 0-15,-1 32 16,0-32-16,-31 31 31,0 0-31,32 1 0,-64-1 16,1 32-16,0-1 15,-1-30 1,32 30-16,-31-62 0,31 32 15,0-32-15,31 31 16,-31-31-16,32 32 16,30-32-16,1 0 31</inkml:trace>
        </inkml:traceGroup>
      </inkml:traceGroup>
    </inkml:traceGroup>
    <inkml:traceGroup>
      <inkml:annotationXML>
        <emma:emma xmlns:emma="http://www.w3.org/2003/04/emma" version="1.0">
          <emma:interpretation id="{CFCA6C78-5432-408B-B40F-FD3C17EF3858}" emma:medium="tactile" emma:mode="ink">
            <msink:context xmlns:msink="http://schemas.microsoft.com/ink/2010/main" type="paragraph" rotatedBoundingBox="2750,9500 19721,8686 19838,11122 2867,1193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42AAB24-C17A-4B16-8A70-FEF3111DFF51}" emma:medium="tactile" emma:mode="ink">
              <msink:context xmlns:msink="http://schemas.microsoft.com/ink/2010/main" type="line" rotatedBoundingBox="2750,9500 19721,8686 19838,11122 2867,11937"/>
            </emma:interpretation>
          </emma:emma>
        </inkml:annotationXML>
        <inkml:traceGroup>
          <inkml:annotationXML>
            <emma:emma xmlns:emma="http://www.w3.org/2003/04/emma" version="1.0">
              <emma:interpretation id="{C1675AF6-EEBA-43DD-A2C9-BE36494F6E2D}" emma:medium="tactile" emma:mode="ink">
                <msink:context xmlns:msink="http://schemas.microsoft.com/ink/2010/main" type="inkWord" rotatedBoundingBox="2787,10284 4426,10205 4469,11101 2830,11180"/>
              </emma:interpretation>
              <emma:one-of disjunction-type="recognition" id="oneOf10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2" timeOffset="-255243.018">-876 6961 0,'0'0'31,"0"32"-31,0 93 32,32-31-32,-32 0 15,31 94 32,0 63 0,-31-251-32</inkml:trace>
          <inkml:trace contextRef="#ctx0" brushRef="#br2" timeOffset="-254664.9984">-343 6836 0,'-31'0'0,"0"0"31,-32 0-31,-31 0 16,-94 31-1,62-31-15,64 32 16,-33-32-16,33 0 16,30 0-16,1 31 15,0-31-15,62-31 31,-31 31-15,63-32-16</inkml:trace>
          <inkml:trace contextRef="#ctx0" brushRef="#br2" timeOffset="-253982.9705">410 6961 0,'-31'0'0,"-32"0"0,0 0 16,0 0-16,1 32 15,-64-32 63,126 0-78,94-63 0</inkml:trace>
          <inkml:trace contextRef="#ctx0" brushRef="#br2" timeOffset="-254202.9831">473 7338 0,'-32'0'16,"1"0"-1,0 0-15,-32 31 16,32-31 0,-64 0-1,33 31-15,30-31 31,-62 32-31,63-32 0,31 0 16</inkml:trace>
        </inkml:traceGroup>
        <inkml:traceGroup>
          <inkml:annotationXML>
            <emma:emma xmlns:emma="http://www.w3.org/2003/04/emma" version="1.0">
              <emma:interpretation id="{043BC55A-D443-4A1A-8869-5BAAA95F4FF4}" emma:medium="tactile" emma:mode="ink">
                <msink:context xmlns:msink="http://schemas.microsoft.com/ink/2010/main" type="inkWord" rotatedBoundingBox="5763,9696 6542,9658 6616,11195 5837,11232"/>
              </emma:interpretation>
              <emma:one-of disjunction-type="recognition" id="oneOf11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2" timeOffset="-251037.8768">2511 6993 0,'-63'0'0,"1"0"15,-33 0 1,33 31-16,-32-31 15,31 31-15,0-31 32,-94 32-32,126-64 15,31 32-15,0 0 16,31-31-16</inkml:trace>
          <inkml:trace contextRef="#ctx0" brushRef="#br2" timeOffset="-251293.8915">1915 6272 0,'0'31'31,"0"0"-31,0 32 16,0 0-16,0 31 31,0-32-31,0 1 15,0 0-15,0 0 0,0-32 16,0 32-16,31-32 16,-31-31-16,0 31 15</inkml:trace>
          <inkml:trace contextRef="#ctx0" brushRef="#br2" timeOffset="-250703.8577">2135 7400 0,'31'0'0,"0"-31"16,-31 31-1,32-31-15,30 31 16,-30 0-16,-1 31 16,1-31-1,-1 31-15,-31 32 16,0-32-16,31 1 15,-31 31-15,0-32 16,0 0-16,32 1 16,-32-1-16,0 0 15,31-31-15,0 32 16,1-32-1,30 0-15</inkml:trace>
        </inkml:traceGroup>
        <inkml:traceGroup>
          <inkml:annotationXML>
            <emma:emma xmlns:emma="http://www.w3.org/2003/04/emma" version="1.0">
              <emma:interpretation id="{F86E3C16-5B45-4D02-BB97-E56006431BCD}" emma:medium="tactile" emma:mode="ink">
                <msink:context xmlns:msink="http://schemas.microsoft.com/ink/2010/main" type="inkWord" rotatedBoundingBox="7126,9660 10602,9493 10666,10832 7190,10999"/>
              </emma:interpretation>
              <emma:one-of disjunction-type="recognition" id="oneOf12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2" timeOffset="-249844.8186">3169 6679 0,'0'0'31,"0"32"-31,32-1 0,-32 32 16,0-32-1,0 32-15,0-32 16,0 0-1,0 1-15,0-64 47,63-62-31,-32 32-1,0 30-15,1 1 16,-1 31-16,0 0 16,-31 0-1,32 31-15,-1 1 16,-31 30-16,31-30 15,-31-1-15,0 0 16,0-31-16,32 0 31,-32-31-15,31 0-1,0-1-15,1-30 16,-1 30-16,1 32 16,-1-31-16,-31 62 15,31-31-15,1 0 16,-32 32-1,0-1 1,31 0-16,-31 1 16,31-32-16,-31 31 15,0 0-15,0-31 16,0 0-1</inkml:trace>
          <inkml:trace contextRef="#ctx0" brushRef="#br2" timeOffset="-249530.8007">4204 6899 0,'0'0'16,"32"31"-16,-32 0 16,0 1-1,0 62-15,31-31 16,-31-1-1,31 32-15,-31-31 16,32 0-16,-32-32 16,31 0-16,-31 1 15,0-32-15,-31 0 31,31-32-15</inkml:trace>
          <inkml:trace contextRef="#ctx0" brushRef="#br2" timeOffset="-249245.7844">4330 6773 0,'31'0'0,"-31"-31"16,0 0-16,31 31 15,-31 0-15,32 0 16,-32 0-16,31 31 15,0-31 1,1 31-16,-1 1 16,1-1-16,-32-31 15,0 31-15,0 1 16,-32-1-1,1 0-15,-32 1 16,32-1-16,-1 0 16,1-31-16,0 0 15,31 0 1</inkml:trace>
          <inkml:trace contextRef="#ctx0" brushRef="#br2" timeOffset="-248789.7656">5020 7024 0,'31'0'16,"-31"0"-16,31-31 15,32-32 1,-32 32-1,1-32-15,-1 0 16,0-31-16,1 0 0,-32 0 16,0 63-1,0-32-15,0 63 16,-32 0-16,1 31 15,0 1-15,-1 62 16,1 0 0,0 0-16,31 0 15,0-31-15,0-1 16,31-30-1,0 30-15,32-30 16,-32-1-16,32-31 16,-31 32-16,-1-64 15,0 32-15</inkml:trace>
          <inkml:trace contextRef="#ctx0" brushRef="#br2" timeOffset="-248461.7496">5772 6146 0,'32'-31'15,"-1"31"-15,-31 0 16,31 0-16,-31 0 0,0 31 15,0 0-15,0 1 16,0-1 0,-31 32-16,31-32 46,0 63-46,0-62 16,31-32 31,63 0-47,-31-63 0,31 63 0</inkml:trace>
          <inkml:trace contextRef="#ctx0" brushRef="#br2" timeOffset="-248097.7288">6243 6648 0,'0'0'15,"-32"0"-15,32 31 16,-31 32-16,31 0 15,0-1 1,0 32-16,31-31 16,1-32-16,-1 1 15,32-1-15,-1-31 16,-30-31 15,62-32-31,-32 32 0,-30-32 16,-1-31-16,-31 0 15,0 0-15,-31 31 16,-1 32-16,1-1 15,0 1 1,-1 31-16,-30 31 16,30-31-16</inkml:trace>
          <inkml:trace contextRef="#ctx0" brushRef="#br2" timeOffset="-247929.7192">6525 6867 0,'-32'0'0,"1"0"16,0 0-16,-32 0 16,0 0-16,32 0 15,31-31-15</inkml:trace>
          <inkml:trace contextRef="#ctx0" brushRef="#br2" timeOffset="-247781.7118">6556 6177 0,'31'32'47,"-62"-32"-32</inkml:trace>
        </inkml:traceGroup>
        <inkml:traceGroup>
          <inkml:annotationXML>
            <emma:emma xmlns:emma="http://www.w3.org/2003/04/emma" version="1.0">
              <emma:interpretation id="{99AFB360-291A-4543-BB28-4C9B4679C9BE}" emma:medium="tactile" emma:mode="ink">
                <msink:context xmlns:msink="http://schemas.microsoft.com/ink/2010/main" type="inkWord" rotatedBoundingBox="11069,9439 12216,9383 12271,10530 11124,10586"/>
              </emma:interpretation>
              <emma:one-of disjunction-type="recognition" id="oneOf13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2" timeOffset="-247483.6948">7089 6021 0,'0'0'32,"32"0"-32,-32 31 15,31 0 1,-31 1-1,0-1-15,0 0 16,0-31-16,0 32 16,0-1-16,31 1 15,1-32-15,-1 0 16,32 31-1</inkml:trace>
          <inkml:trace contextRef="#ctx0" brushRef="#br2" timeOffset="-246677.6487">8281 6899 0,'0'0'0,"-32"0"15,-30 0 1,-1 31-16,0-31 15,1 31-15,-1-31 16,0 0-16,32 0 16,-1 0-16,32 0 15,0 0 1</inkml:trace>
          <inkml:trace contextRef="#ctx0" brushRef="#br2" timeOffset="-246435.6348">8155 6773 0,'0'0'0,"0"32"16,0-1-16,0 32 15,0-32 1,0 0-16,0 32 15,0-32-15,32 1 16,-32-1 0,0-31-16</inkml:trace>
        </inkml:traceGroup>
        <inkml:traceGroup>
          <inkml:annotationXML>
            <emma:emma xmlns:emma="http://www.w3.org/2003/04/emma" version="1.0">
              <emma:interpretation id="{72495CD4-6A4F-46F6-94E8-F73E6DFC0A26}" emma:medium="tactile" emma:mode="ink">
                <msink:context xmlns:msink="http://schemas.microsoft.com/ink/2010/main" type="inkWord" rotatedBoundingBox="13161,9463 14261,9410 14337,11000 13237,11053"/>
              </emma:interpretation>
              <emma:one-of disjunction-type="recognition" id="oneOf14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2" timeOffset="-245737.5949">10319 6773 0,'-31'0'16,"-32"0"-16,-31 32 15,-31-32-15,-1 31 16,-31-31-16,32 0 15,-32 31-15,63-31 16,31 32 0,32-32-16,0 0 15,31 0 1</inkml:trace>
          <inkml:trace contextRef="#ctx0" brushRef="#br2" timeOffset="-245949.607">9692 6021 0,'0'0'16,"0"31"-16,0 32 16,0-32-1,0 32-15,0 0 16,0-1-16,0 1 15,0 0 1,31-32-16,-31 32 0,0-32 16,0 0-16,0-62 46,32 62-46</inkml:trace>
          <inkml:trace contextRef="#ctx0" brushRef="#br2" timeOffset="-245410.5762">9817 7087 0,'32'-32'16,"-1"32"-1,0 0 1,1 0-16,-1 0 15,1 32-15,-1-32 16,-31 31-16,31 1 16,-31 30-16,0 1 15,-31 0 1,0-1-16,31 1 15,-32-32-15,32 1 16,0-1-16,0-31 16,32 32-16,-1-32 15,0 0-15,32 0 16,31 0-1</inkml:trace>
        </inkml:traceGroup>
        <inkml:traceGroup>
          <inkml:annotationXML>
            <emma:emma xmlns:emma="http://www.w3.org/2003/04/emma" version="1.0">
              <emma:interpretation id="{FFEAFC46-1437-4105-BC92-E92E9AAF68C7}" emma:medium="tactile" emma:mode="ink">
                <msink:context xmlns:msink="http://schemas.microsoft.com/ink/2010/main" type="inkWord" rotatedBoundingBox="15197,8903 17520,8791 17637,11228 15314,11339"/>
              </emma:interpretation>
              <emma:one-of disjunction-type="recognition" id="oneOf15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2" timeOffset="-236473.1654">13612 6867 0,'-63'0'16,"-62"0"-1,-64 32-15,-61-32 16,-1 31-16,0 0 16,31-31-1,-31 32-15,1-1 16,61-31-16,64 0 15,62 0-15,1 0 16,62 0-16,-32 0 16,64-31 30</inkml:trace>
          <inkml:trace contextRef="#ctx0" brushRef="#br2" timeOffset="-235928.1382">12075 7400 0,'0'0'16,"31"-31"-1,1-32-15,31 32 16,-32 0-16,0 31 15,126 0 17,-126 31-32,-31 0 15,0 63 1,0-31-1,-31-32-15,0 1 16,31-1-16,0-31 16,0 0 30,31 0-46,-31 0 16,31 0-16,1 0 16,-1 32-1,1-1-15,-32 32 16,0-32-16,0 0 15,-32 1-15,32-1 16,-63 0-16,32-31 16,0 32-1,-1-32-15,1-32 16,31 1-16</inkml:trace>
          <inkml:trace contextRef="#ctx0" brushRef="#br2" timeOffset="-237901.2376">11323 6240 0,'0'0'31,"0"32"-15,0 30-16,0 1 15,0 0-15,0 31 16,0-32-16,0-30 15,0-1-15,0-31 16,0-31 15,0-1-31,0-30 16,0-1-16,31 0 15,0-31-15,1 63 16,-32 0 0,31 31-16,0 0 15,-31 0-15,32 62 16,-1 1-16,0 62 31,-31-93-15,32-1-1,-32-62-15,0 31 16,0-63-1,0 32-15,31-32 16,0 0-16,1 32 16,31 0-1,-32 31-15,0 0 16,32 0-16,-32 31 15,1 0-15,-32 32 16,0 0-16,31-1 16,-31-30-16,0-1 15,0 0 48,94 1-48,-125-32-15,31-157 0</inkml:trace>
          <inkml:trace contextRef="#ctx0" brushRef="#br2" timeOffset="-237369.2072">12326 6585 0,'31'0'31,"1"-31"-31,-1-32 15,32 32-15,-32-63 16,32 31-16,-32-31 16,1 0-1,-1 31-15,-31-31 16,0 31-16,0 1 15,-31 30-15,31 1 16,-32 31-16,1 0 16,0 31-16,-32 32 15,31 0-15,1-1 16,0 32-1,-1-31-15,64 31 16,-32-31-16,31 0 16,0-1-1,32-30-15,-31-1 16,30 0-16,-30-31 15,30 0-15,-30-31 16</inkml:trace>
          <inkml:trace contextRef="#ctx0" brushRef="#br2" timeOffset="-236953.1834">13047 5456 0,'32'0'0,"-32"-31"16,31 31-16,-31 0 15,31-32-15,1 64 16,-32-32-16,31 0 16,-31 31-16,0 32 15,0-32-15,0 32 16,0-32-16,0 1 15,0-1 1,0 0-16,0 1 16,0-32-16,31 0 15,1 0-15,-1-32 16</inkml:trace>
        </inkml:traceGroup>
        <inkml:traceGroup>
          <inkml:annotationXML>
            <emma:emma xmlns:emma="http://www.w3.org/2003/04/emma" version="1.0">
              <emma:interpretation id="{1D83C756-9224-4E9D-BF84-BD041BEBE088}" emma:medium="tactile" emma:mode="ink">
                <msink:context xmlns:msink="http://schemas.microsoft.com/ink/2010/main" type="inkWord" rotatedBoundingBox="18215,9432 18824,9403 18870,10361 18261,10390"/>
              </emma:interpretation>
              <emma:one-of disjunction-type="recognition" id="oneOf16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2" timeOffset="-235165.114">14521 6209 0,'0'0'47,"-31"0"-47,-1 31 0,1 1 16,0 62-1,-1 0-15,-30 0 0,62 0 16,-32 0-1,220 125 48,-125-219-63,0-31 0,-1 31 15,1-31 1,0-32-16,-32 32 16,1-32-1,-1-31-15,-31 0 16,0 31-1,0 0-15,-31 32 0,31 0 16,-32-1-16,-30 32 16,30 0-1,-31 0-15,95 32 0,-95-32 16</inkml:trace>
          <inkml:trace contextRef="#ctx0" brushRef="#br2" timeOffset="-234951.1029">14646 6711 0,'-62'0'0,"30"0"16,-30 0-1,-1 0-15,32 0 0,-1 0 16,1-32-16,31 32 31</inkml:trace>
          <inkml:trace contextRef="#ctx0" brushRef="#br2" timeOffset="-234625.0904">14772 6021 0,'0'31'31,"0"-31"0,-31-31 0,62 31-15,-31 0-1,0-32-15,63 32 47,-95 32-47</inkml:trace>
        </inkml:traceGroup>
        <inkml:traceGroup>
          <inkml:annotationXML>
            <emma:emma xmlns:emma="http://www.w3.org/2003/04/emma" version="1.0">
              <emma:interpretation id="{7B40CF74-C24F-4123-B2D7-227025474FBE}" emma:medium="tactile" emma:mode="ink">
                <msink:context xmlns:msink="http://schemas.microsoft.com/ink/2010/main" type="inkWord" rotatedBoundingBox="19377,9032 19737,9015 19755,9376 19394,9393"/>
              </emma:interpretation>
              <emma:one-of disjunction-type="recognition" id="oneOf17">
                <emma:interpretation id="interp21" emma:lang="" emma:confidence="1">
                  <emma:literal>2</emma:literal>
                </emma:interpretation>
                <emma:interpretation id="interp22" emma:lang="" emma:confidence="0">
                  <emma:literal>Z</emma:literal>
                </emma:interpretation>
                <emma:interpretation id="interp23" emma:lang="" emma:confidence="0">
                  <emma:literal>z</emma:literal>
                </emma:interpretation>
                <emma:interpretation id="interp24" emma:lang="" emma:confidence="0">
                  <emma:literal>1</emma:literal>
                </emma:interpretation>
                <emma:interpretation id="interp25" emma:lang="" emma:confidence="0">
                  <emma:literal>L</emma:literal>
                </emma:interpretation>
              </emma:one-of>
            </emma:emma>
          </inkml:annotationXML>
          <inkml:trace contextRef="#ctx0" brushRef="#br2" timeOffset="-234119.067">15399 5644 0,'31'0'15,"-31"-31"-15,32 31 16,-1 31-16,-31-31 16,32 32-16,-32-1 15,0 0-15,0 1 16,0 62-1,-32-63 1,32 1-16,0-32 16,0 31-16,0-31 15,0 0 1,32 0-16,30 0 15,64 0-15,-64 0 16</inkml:trace>
        </inkml:traceGroup>
      </inkml:traceGroup>
    </inkml:traceGroup>
    <inkml:traceGroup>
      <inkml:annotationXML>
        <emma:emma xmlns:emma="http://www.w3.org/2003/04/emma" version="1.0">
          <emma:interpretation id="{BCADB8C8-9577-49E6-BCD5-87541E9FD39A}" emma:medium="tactile" emma:mode="ink">
            <msink:context xmlns:msink="http://schemas.microsoft.com/ink/2010/main" type="paragraph" rotatedBoundingBox="2694,12583 18219,11633 18341,13623 2816,145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5EAF0FA-0612-4BCE-A8FE-46C338DCFF11}" emma:medium="tactile" emma:mode="ink">
              <msink:context xmlns:msink="http://schemas.microsoft.com/ink/2010/main" type="inkBullet" rotatedBoundingBox="2724,13083 4568,12971 4618,13792 2775,13905"/>
            </emma:interpretation>
          </emma:emma>
        </inkml:annotationXML>
        <inkml:trace contextRef="#ctx0" brushRef="#br2" timeOffset="-226805.7347">-1127 9658 0,'0'0'32,"-31"32"-17,0 30 1,-1 158-1,32-63-15,0-63 16,32 0-16,30-32 16,-30 1-16,30-32 15,1-31 1,0-31-16,-32 0 15,32-32-15,-32 0 16,1-31-16,-1 0 16,-31 0-16,0 0 15,0 63 1,0-1-16,0 1 15,0 31 32,31 0-47,95-31 31,-95 31-15,32 0 0,-32-32-16,1 32 15,-1-31 1,32 31-16,-95 0 0</inkml:trace>
        <inkml:trace contextRef="#ctx0" brushRef="#br2" timeOffset="-226242.7025">473 9878 0,'0'31'0,"-63"-31"16,32 31-16,-32-31 15,32 32-15,-1-32 16,1 0-16,-1 0 16,32-32-16</inkml:trace>
        <inkml:trace contextRef="#ctx0" brushRef="#br2" timeOffset="-226455.7147">629 10223 0,'-31'0'16,"0"31"-16,-1-31 15,-30 31 1,-1-31-16,0 32 15,1-32-15,30 0 16,1 0 0,31-32-16</inkml:trace>
      </inkml:traceGroup>
      <inkml:traceGroup>
        <inkml:annotationXML>
          <emma:emma xmlns:emma="http://www.w3.org/2003/04/emma" version="1.0">
            <emma:interpretation id="{4DA00A62-EC19-4461-8A68-3AF867A23DC8}" emma:medium="tactile" emma:mode="ink">
              <msink:context xmlns:msink="http://schemas.microsoft.com/ink/2010/main" type="line" rotatedBoundingBox="5830,12391 18219,11633 18341,13623 5951,14381"/>
            </emma:interpretation>
          </emma:emma>
        </inkml:annotationXML>
        <inkml:traceGroup>
          <inkml:annotationXML>
            <emma:emma xmlns:emma="http://www.w3.org/2003/04/emma" version="1.0">
              <emma:interpretation id="{2FD630CF-4703-46C8-8A92-DBE9D89F86D1}" emma:medium="tactile" emma:mode="ink">
                <msink:context xmlns:msink="http://schemas.microsoft.com/ink/2010/main" type="inkWord" rotatedBoundingBox="5862,12924 7092,12849 7170,14127 5940,14202"/>
              </emma:interpretation>
              <emma:one-of disjunction-type="recognition" id="oneOf18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2" timeOffset="-223917.632">1946 9533 0,'32'31'31,"-32"0"-15,0 32-16,-32 0 0,32 0 16,0 31-1,0-32-15,-31-30 16,31-1-16,0 0 15,0-62 17,0 0-32,31-32 15,-31 0-15,0-31 16,32 0-16,-1 31 15,32 32-15,-32-32 16,1 63 0,-1 0-16,0 32 15,-31 30-15,0 1 16,32 0-16,-32 0 15,0-1 1,0-30 0,0-1-16,0 0 15,0-62 1,0 0-16,0-1 15,0-30-15,31-1 16,0 0-16,32 0 16,-31 32-16,30-32 15,-30 32 16,-1 62-31,-31-31 0,31 32 16,-31-1-16,0 0 16,0 1-16,0-1 15,32 1 1,-32-1-16,0 0 15,0 1-15,0-1 16,0 0-16,0 1 16,0-32-16,94 31 109,-157-31-94</inkml:trace>
          <inkml:trace contextRef="#ctx0" brushRef="#br2" timeOffset="-221101.4988">2919 10003 0,'0'-31'15,"0"-1"-15,31 1 16,0 0-16,1-1 15,-32 1 1,31 0-16,0 31 16,1 0-16,-32 31 15,31 0-15,-31 32 16,0 0-16,0-1 15,0-30-15,0 31 32,0-32-32,-31-31 15,-1 31-15,1-31 16,31 0-16,-31 0 15,-1-62-15</inkml:trace>
          <inkml:trace contextRef="#ctx0" brushRef="#br2" timeOffset="-221504.5219">2950 9972 0,'0'0'47,"0"31"-47,0 0 15,0 32-15,0-31 16,0 30-16,0 1 15,0 0-15,0-32 16,0 32-16,0-1 16,0 1-16,0-31 15,0 30 1,0-30-16,0-1 15,0-31-15,0 31 16,0-62 31,0 0-47</inkml:trace>
        </inkml:traceGroup>
        <inkml:traceGroup>
          <inkml:annotationXML>
            <emma:emma xmlns:emma="http://www.w3.org/2003/04/emma" version="1.0">
              <emma:interpretation id="{D4E03E5E-B1C7-416C-88A4-E55280FA1132}" emma:medium="tactile" emma:mode="ink">
                <msink:context xmlns:msink="http://schemas.microsoft.com/ink/2010/main" type="inkWord" rotatedBoundingBox="7534,12287 10671,12095 10745,13310 7608,13502"/>
              </emma:interpretation>
            </emma:emma>
          </inkml:annotationXML>
          <inkml:trace contextRef="#ctx0" brushRef="#br2" timeOffset="-218903.3926">3608 9752 0,'32'-31'16,"-32"31"-16,31-31 0,32-1 16,-32-31-1,32 32 1,94-188-1,-126 156 1,0-31-16,1 0 16,-32 31-16,-32 0 15,32 1 1,0 30-16,-31 1 15,31 31-15,-31 0 16,-32 31-16,32 63 16,-32 0-16,0 32 15,32-1-15,31-31 16,0 0-16,31 0 15,-31-31 1,32 31 0,30-31-16,-30-32 15,-1 1-15,-31-1 16,31 0-16,-31-31 15,32 0 1,-32-31-16</inkml:trace>
          <inkml:trace contextRef="#ctx0" brushRef="#br2" timeOffset="-217752.3603">4831 9345 0,'-31'0'16,"31"0"-1,-31 0-15,-32 0 16,32 31-16,-1-31 15,-30 31 1,30-31-16,-31 32 16,32-32-16,31 31 15,-31-31 1,31 0-16,0 31 31,0-31-15,31 0-16,0 0 15,1 0-15,-1 0 16,32 32-1,0-32-15,-1 0 16,-30 0-16,-1 31 16,32-31 15,-32 94-31,1-94 15,-64 32-15,32-1 0,-31 0 16,-1 1-16,1-1 16,-32 0-16,1 1 15,30-32 1,1 0-16,0-63 15</inkml:trace>
          <inkml:trace contextRef="#ctx0" brushRef="#br2" timeOffset="-217527.3513">5176 9533 0,'0'31'0,"0"0"16,0 1-16,-31-1 16,31 1-16,0-1 15,31 0 1,-31-31-16</inkml:trace>
          <inkml:trace contextRef="#ctx0" brushRef="#br2" timeOffset="-217035.3315">5553 9658 0,'0'-31'16,"0"62"-16,0 1 16,0-32-16,-32 31 0,32-31 31,0 0 0,32-31-31,-1 31 0,0-32 16,1 1-1,30-1-15,-30 32 16,-1 0-16,-31 0 15,32 32 1,-32-1-16,31 1 16,-31-1-1,0 32-15,0-63 16</inkml:trace>
          <inkml:trace contextRef="#ctx0" brushRef="#br2" timeOffset="-216707.3172">6399 9125 0,'0'0'15,"-31"63"-15,-32 0 16,32-1-16,0 32 15,-1 0-15,32 32 16,157 125 15,-94-251-31,-1 31 16,1-62-1,0-1 1,0-30-16,-32-1 16,0 0-16,-31-62 15,-31 31 1,0 0-16,31 31 15,-32 32-15,1-1 16,-32 32-16,32 32 16</inkml:trace>
          <inkml:trace contextRef="#ctx0" brushRef="#br2" timeOffset="-216521.3066">6619 9470 0,'-32'0'0,"-30"0"15,-1 0-15,0 0 16,1 0-16,30 0 16,1 0-16</inkml:trace>
        </inkml:traceGroup>
        <inkml:traceGroup>
          <inkml:annotationXML>
            <emma:emma xmlns:emma="http://www.w3.org/2003/04/emma" version="1.0">
              <emma:interpretation id="{94F58BCC-B197-4E0A-A5E2-227645E3B956}" emma:medium="tactile" emma:mode="ink">
                <msink:context xmlns:msink="http://schemas.microsoft.com/ink/2010/main" type="inkWord" rotatedBoundingBox="11501,12878 12034,12845 12053,13157 11520,13190"/>
              </emma:interpretation>
              <emma:one-of disjunction-type="recognition" id="oneOf19">
                <emma:interpretation id="interp27" emma:lang="" emma:confidence="1">
                  <emma:literal/>
                </emma:interpretation>
              </emma:one-of>
            </emma:emma>
          </inkml:annotationXML>
          <inkml:trace contextRef="#ctx0" brushRef="#br2" timeOffset="-215894.2919">8061 9533 0,'-31'0'15,"0"0"1,-32 0-16,0 31 16,0-31-16,-31 0 15,32 0-15,-1 0 16,32 0-16,-1 0 15,32-31-15</inkml:trace>
          <inkml:trace contextRef="#ctx0" brushRef="#br2" timeOffset="-215677.2795">7873 9439 0,'0'31'0,"0"-31"0,0 31 15,0 1 1,0 30-16,0-30 16,0-1-16,0 1 15,0-1-15,0 0 16,0-31-16</inkml:trace>
        </inkml:traceGroup>
        <inkml:traceGroup>
          <inkml:annotationXML>
            <emma:emma xmlns:emma="http://www.w3.org/2003/04/emma" version="1.0">
              <emma:interpretation id="{8B488983-2A5A-4579-817E-3161001CB7D3}" emma:medium="tactile" emma:mode="ink">
                <msink:context xmlns:msink="http://schemas.microsoft.com/ink/2010/main" type="inkWord" rotatedBoundingBox="12988,12148 15059,12021 15168,13817 13098,13944"/>
              </emma:interpretation>
              <emma:one-of disjunction-type="recognition" id="oneOf20">
                <emma:interpretation id="interp28" emma:lang="" emma:confidence="1">
                  <emma:literal/>
                </emma:interpretation>
              </emma:one-of>
            </emma:emma>
          </inkml:annotationXML>
          <inkml:trace contextRef="#ctx0" brushRef="#br2" timeOffset="-214188.2167">9127 9407 0,'0'0'16,"0"63"-16,-31-32 15,31 1 1,0 30-16,-31-30 16,31-32-16,0 31 15,0-62 1,0-1-1,0 1-15,31-32 16,0 1 0,1-1-16,31 0 15,-32 1-15,32 30 31,-32 64-15,0-1-16,-31 32 16,-31-1-16,31-30 15,0 30-15,0-30 16,0-1-16,0-31 15,0 0 17,31-31-17,1-1-15,-32 1 16,62-32-16,-30 32 15,30-32-15,-30 32 16,-1 31-16,1 0 16,-32 0-16,31 31 15,-31 1 1,0-32-16,0 31 15,31 0-15,-31 1 16,0-1-16,0-31 16,0 31-16,0-31 15,0 32-15,0-32 16,0 31-16,0-31 31,0 0 156,32 0-93,-32-31-1,0 31-46</inkml:trace>
          <inkml:trace contextRef="#ctx0" brushRef="#br2" timeOffset="-213074.1624">11134 9501 0,'-62'0'15,"-32"32"-15,-32-1 16,1 32 0,-1-32-16,1 32 15,31-32-15,31 1 16,32-1-16,-1 0 15,32-31-15,0 0 16</inkml:trace>
          <inkml:trace contextRef="#ctx0" brushRef="#br2" timeOffset="-213370.1794">10288 9533 0,'0'0'0,"62"-32"15,-30 1 1,31 0-16,-1-1 15,1-30-15,31-32 16,-31-1-16,-32 1 16,0-31-16,1 31 15,-32 31-15,0 0 16,-32 1-1,32 30-15,-31 32 32,-157 63-17,125 0-15,32 31 16,0 0-16,-1 0 15,32 0 1,-31 0-16,62-31 16,-31 0-1,32-32-15,-1 0 0,0 1 16,1-1-16,30-31 31</inkml:trace>
          <inkml:trace contextRef="#ctx0" brushRef="#br2" timeOffset="-212752.144">10821 10034 0,'0'0'16,"0"0"0,0 0-16,31-31 15,1 31-15,-1 0 31,157 31 16,-188 64-16,-157 155 16,189-250-47,-32 0 0,31 32 16,32-64-1,-1 32 1</inkml:trace>
        </inkml:traceGroup>
        <inkml:traceGroup>
          <inkml:annotationXML>
            <emma:emma xmlns:emma="http://www.w3.org/2003/04/emma" version="1.0">
              <emma:interpretation id="{35485837-4EF5-4D0D-A238-2B80D8626BAF}" emma:medium="tactile" emma:mode="ink">
                <msink:context xmlns:msink="http://schemas.microsoft.com/ink/2010/main" type="inkWord" rotatedBoundingBox="15840,12173 18243,12026 18291,12809 15888,12956"/>
              </emma:interpretation>
              <emma:one-of disjunction-type="recognition" id="oneOf21">
                <emma:interpretation id="interp29" emma:lang="" emma:confidence="0">
                  <emma:literal>170</emma:literal>
                </emma:interpretation>
                <emma:interpretation id="interp30" emma:lang="" emma:confidence="0">
                  <emma:literal>no</emma:literal>
                </emma:interpretation>
                <emma:interpretation id="interp31" emma:lang="" emma:confidence="0">
                  <emma:literal>190</emma:literal>
                </emma:interpretation>
                <emma:interpretation id="interp32" emma:lang="" emma:confidence="0">
                  <emma:literal>1-0</emma:literal>
                </emma:interpretation>
                <emma:interpretation id="interp33" emma:lang="" emma:confidence="0">
                  <emma:literal>1.0</emma:literal>
                </emma:interpretation>
              </emma:one-of>
            </emma:emma>
          </inkml:annotationXML>
          <inkml:trace contextRef="#ctx0" brushRef="#br2" timeOffset="-211782.1058">12232 9000 0,'-31'0'47,"-1"0"-32,1 0-15,-32 31 16,0 0 15,-31 63-31,63-62 16,31-32-16,31 0 31,32 0 0,-32 0-31,32 31 16,-32-31-16,1 0 15,156 94 16,-188-62-15,31-32-16,-31 31 31,0 0-15,-31 1-16,0-1 16,-1-31-1,1 0-15,31 0 16,-31 0-1</inkml:trace>
          <inkml:trace contextRef="#ctx0" brushRef="#br2" timeOffset="-211564.0933">12671 9188 0,'0'0'0,"0"31"0,-31 1 15,31-1-15,0-31 16,0 31 0,0-31-16,0 0 15</inkml:trace>
          <inkml:trace contextRef="#ctx0" brushRef="#br2" timeOffset="-211089.079">13141 9219 0,'0'32'31,"0"-32"-15,32 0-1,-32 0 16,31 0-31,-31 0 16,31-32-16,-31 32 16,32-31-1,-1 31-15,-31 31 16,0-31-16,31 32 15,-31-1 1,0 0-16,0 1 16,0-64-16</inkml:trace>
          <inkml:trace contextRef="#ctx0" brushRef="#br2" timeOffset="-210572.0523">14207 8906 0,'-31'0'16,"-32"0"-16,1 0 15,-1 0-15,-31 0 0,31 0 16,0 0-16,32 0 16</inkml:trace>
          <inkml:trace contextRef="#ctx0" brushRef="#br2" timeOffset="-210752.0625">14019 8623 0,'0'0'32,"-31"32"-32,-32-1 15,1 32 1,30 31-16,-31 31 15,63 1-15,0-32 16,32-31-16,31-1 16,-32-30-1,32-1-15,-32 0 0,32-31 16,-32-31-1,32 0-15,-32-1 16,0-62 0,1 0-16,-1-31 15,-31-1-15,0 32 16,0 31-16,-31 32 15,-1 0-15,1 31 16</inkml:trace>
        </inkml:traceGroup>
      </inkml:traceGroup>
    </inkml:traceGroup>
    <inkml:traceGroup>
      <inkml:annotationXML>
        <emma:emma xmlns:emma="http://www.w3.org/2003/04/emma" version="1.0">
          <emma:interpretation id="{A76394DF-7571-43ED-8A32-78D42EC4FDF3}" emma:medium="tactile" emma:mode="ink">
            <msink:context xmlns:msink="http://schemas.microsoft.com/ink/2010/main" type="paragraph" rotatedBoundingBox="4423,14528 31443,12741 31623,15462 4603,1725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61926AB-493B-4952-BCA5-1CE26259947C}" emma:medium="tactile" emma:mode="ink">
              <msink:context xmlns:msink="http://schemas.microsoft.com/ink/2010/main" type="line" rotatedBoundingBox="4423,14528 31443,12741 31623,15462 4603,17250"/>
            </emma:interpretation>
          </emma:emma>
        </inkml:annotationXML>
        <inkml:traceGroup>
          <inkml:annotationXML>
            <emma:emma xmlns:emma="http://www.w3.org/2003/04/emma" version="1.0">
              <emma:interpretation id="{984B2278-2F3D-447D-B7E9-FD273192F2D2}" emma:medium="tactile" emma:mode="ink">
                <msink:context xmlns:msink="http://schemas.microsoft.com/ink/2010/main" type="inkWord" rotatedBoundingBox="4504,15751 4969,15720 5019,16464 4553,16495"/>
              </emma:interpretation>
              <emma:one-of disjunction-type="recognition" id="oneOf22">
                <emma:interpretation id="interp34" emma:lang="" emma:confidence="1">
                  <emma:literal/>
                </emma:interpretation>
              </emma:one-of>
            </emma:emma>
          </inkml:annotationXML>
          <inkml:trace contextRef="#ctx0" brushRef="#br2" timeOffset="-188883.103">661 12324 0,'0'0'47,"0"31"-32,0 32 1,-32 31-16,32 0 16,-31 0-16,31 0 15,0-31-15,-31-1 16,31 1-16,31-32 15,-31 1-15,0-1 16,0-62 31,31 31-32,-31 0-15,63 0 16,-31 0-16,30-32 16,1 32-16,0 0 15,-1 0-15,-30 0 16,-32 0-16,31 0 47,-31 0-47</inkml:trace>
        </inkml:traceGroup>
        <inkml:traceGroup>
          <inkml:annotationXML>
            <emma:emma xmlns:emma="http://www.w3.org/2003/04/emma" version="1.0">
              <emma:interpretation id="{468CE5A3-DF78-46F3-B31F-65217CF42D14}" emma:medium="tactile" emma:mode="ink">
                <msink:context xmlns:msink="http://schemas.microsoft.com/ink/2010/main" type="inkWord" rotatedBoundingBox="5959,15862 6365,15835 6395,16285 5989,16312"/>
              </emma:interpretation>
              <emma:one-of disjunction-type="recognition" id="oneOf23">
                <emma:interpretation id="interp35" emma:lang="" emma:confidence="1">
                  <emma:literal/>
                </emma:interpretation>
              </emma:one-of>
            </emma:emma>
          </inkml:annotationXML>
          <inkml:trace contextRef="#ctx0" brushRef="#br2" timeOffset="-188164.0663">2386 12825 0,'-32'0'16,"1"0"-16,-1 0 16,-30 32-1,30-32-15,-30 0 16,30 31-1,1-31-15,-32 0 32,63 0-32</inkml:trace>
          <inkml:trace contextRef="#ctx0" brushRef="#br2" timeOffset="-187897.0532">2323 12543 0,'-32'0'0,"1"0"0,0 0 31,-63 0-15,0 63 77,94-63-93,345-188 16</inkml:trace>
        </inkml:traceGroup>
        <inkml:traceGroup>
          <inkml:annotationXML>
            <emma:emma xmlns:emma="http://www.w3.org/2003/04/emma" version="1.0">
              <emma:interpretation id="{32C8E23F-9507-41EA-B91B-CFD6D6FA90BE}" emma:medium="tactile" emma:mode="ink">
                <msink:context xmlns:msink="http://schemas.microsoft.com/ink/2010/main" type="inkWord" rotatedBoundingBox="8025,15045 10872,14856 10974,16399 8127,16587"/>
              </emma:interpretation>
              <emma:one-of disjunction-type="recognition" id="oneOf24">
                <emma:interpretation id="interp36" emma:lang="" emma:confidence="1">
                  <emma:literal/>
                </emma:interpretation>
              </emma:one-of>
            </emma:emma>
          </inkml:annotationXML>
          <inkml:trace contextRef="#ctx0" brushRef="#br2" timeOffset="-185820.983">5239 12386 0,'-63'0'0,"1"32"0,-1-32 16,0 31-16,-62 0 0,-1 1 16,1-1-1,-1-31 1,-156 63-1,188-63 17,94-32-17,32 32 1</inkml:trace>
          <inkml:trace contextRef="#ctx0" brushRef="#br2" timeOffset="-186122.0003">4424 11602 0,'0'32'31,"0"-1"-31,31 32 16,-31-32-16,0 63 16,31 32-1,-31-95 1,0 32-1,0-32-15,32 32 16,-32-32 0,0-31-16,0 32 15,63-32 1,-95 0-1</inkml:trace>
          <inkml:trace contextRef="#ctx0" brushRef="#br2" timeOffset="-185301.9534">4643 12888 0,'0'0'15,"0"-31"1,32 31-16,-1-32 15,0 32-15,32-31 16,125 31 31,-188 31-47,0 32 31,-31-32-31,31 32 16,-31-32-16,-1 1 15,220 31 63,-62-95-47,156-219-15</inkml:trace>
          <inkml:trace contextRef="#ctx0" brushRef="#br2" timeOffset="-184807.9279">5615 11947 0,'0'0'16,"32"126"15,-64-95-15,32 32-16,0 0 31,-31-32-31,31 0 0,0-31 15,0-31 1,31 0 0,-31-32-16,32 31 15,30-30 1,1-1-16,0 32 15,-32-1-15,32 1 0,-32 62 16,-31-31 0,32 94-1,-32-62-15,0-1 16,0 0-16,0-31 15,31 0 32,-31-31-47,31 0 16,1-32-1,-1 32-15,0-1 16,-31 32-16,32 0 16,-32 0-1,31 0-15,-31 32 16,0 62-1,0-63 1,0 0-16,0-31 16,32 32-1,-32-1-15,62-31 0,-93 0 16</inkml:trace>
          <inkml:trace contextRef="#ctx0" brushRef="#br2" timeOffset="-184457.9146">6619 12104 0,'-32'0'15,"32"31"-15,0 1 16,0-1-1,0 32-15,0 0 16,32 187 0,-32-187-1,0-31 1,31 30-16,-31-30 15,32-32-15,-64 0 32,32-32-17,-31-62 1,-1 31 15,64-187-31</inkml:trace>
          <inkml:trace contextRef="#ctx0" brushRef="#br2" timeOffset="-184211.9011">6713 12010 0,'31'0'0,"-31"-31"15,0 31-15,32 0 16,-32 0 0,31 0-16,-31 0 15,63 0 1,-32 31-1,0 0 1,-31 1-16,0-1 0,0-31 16,-31 31-16,31 1 15,-31-1-15,-32 1 16,32-1-1,-32-31-15,32 0 16,31 31-16,-32-31 16</inkml:trace>
        </inkml:traceGroup>
        <inkml:traceGroup>
          <inkml:annotationXML>
            <emma:emma xmlns:emma="http://www.w3.org/2003/04/emma" version="1.0">
              <emma:interpretation id="{31B18470-740B-4034-9CD0-FDCE9CB1717E}" emma:medium="tactile" emma:mode="ink">
                <msink:context xmlns:msink="http://schemas.microsoft.com/ink/2010/main" type="inkWord" rotatedBoundingBox="11193,14503 14632,14275 14716,15537 11277,15765"/>
              </emma:interpretation>
              <emma:one-of disjunction-type="recognition" id="oneOf25">
                <emma:interpretation id="interp37" emma:lang="" emma:confidence="1">
                  <emma:literal/>
                </emma:interpretation>
              </emma:one-of>
            </emma:emma>
          </inkml:annotationXML>
          <inkml:trace contextRef="#ctx0" brushRef="#br2" timeOffset="-183188.8548">8093 11101 0,'0'-32'16,"31"32"-1,-31 0-15,31 0 31,1 0-31,-1 0 0,0 32 32,-31-1-32,0 0 0,0 1 15,0-32 1,-31 31-1,31 0-15,0 1 16,0-1 15,31-31-15,32 0-16</inkml:trace>
          <inkml:trace contextRef="#ctx0" brushRef="#br2" timeOffset="-182600.8262">8971 11383 0,'-32'0'15,"32"31"1,-62 32-16,30 62 16,-93 126 15,62-157-31,63 0 0,31-31 15,1-32-15,-1 1 16,32-1-16,0-31 16,-1-31-1,1 31-15,0-32 0,-1-30 31,-30-1-31,-1 0 16,1-31-16,-32 0 16,0 0-1,0-31-15,0 62 16,-32 63-16,-31 0 15,32 31 1,-32 1 0,32-1-16,0 32 15</inkml:trace>
          <inkml:trace contextRef="#ctx0" brushRef="#br2" timeOffset="-182406.8151">9159 11791 0,'-32'0'0,"1"31"0,-32-31 31,1 0-31,-95 0 47,126-94-31</inkml:trace>
          <inkml:trace contextRef="#ctx0" brushRef="#br2" timeOffset="-182284.8081">9253 11132 0,'0'-63'31</inkml:trace>
          <inkml:trace contextRef="#ctx0" brushRef="#br2" timeOffset="-183632.8746">7277 12041 0,'32'0'31,"-32"-31"-16,31 31-15,0-31 0,32-1 16,94-124 0,-94 61-1,-1-30 1,-30 31-16,-32 0 15,0 31-15,0 0 16,0 32-16,-32 31 16,-156 126-1,126-32-15,-1 31 16,0 32-1,63-63-15,-31 0 32,188 94-1,-126-157-16,32-31-15,-1 0 47,-30-31-47</inkml:trace>
          <inkml:trace contextRef="#ctx0" brushRef="#br2" timeOffset="-181833.7868">9755 10944 0,'31'0'16,"0"-31"0,-31 31-16,63 0 31,0 31 0,-63 63-15,0-63-16,-32 32 15,1-63 1,0 31-16,31-31 0,0 32 31,31-32-15,32 0-16,0 0 15</inkml:trace>
          <inkml:trace contextRef="#ctx0" brushRef="#br2" timeOffset="-181005.7595">10727 11979 0,'-32'0'16,"32"31"-16,-62-31 0,30 0 15,-30 0 1,-1 31 0,-157-31 108,189 0-61,94-94-48</inkml:trace>
          <inkml:trace contextRef="#ctx0" brushRef="#br2" timeOffset="-180650.7392">10539 11822 0,'-32'94'0,"32"-63"0,0 1 16,0-1-16,0 0 15,0 1-15,0-1 16,0-31-16,0 31 78,0-31-78,94-94 0</inkml:trace>
        </inkml:traceGroup>
        <inkml:traceGroup>
          <inkml:annotationXML>
            <emma:emma xmlns:emma="http://www.w3.org/2003/04/emma" version="1.0">
              <emma:interpretation id="{CF4C21F4-4380-4223-B184-5AB08B5D5706}" emma:medium="tactile" emma:mode="ink">
                <msink:context xmlns:msink="http://schemas.microsoft.com/ink/2010/main" type="inkWord" rotatedBoundingBox="15707,14503 16569,14446 16685,16195 15823,16252"/>
              </emma:interpretation>
              <emma:one-of disjunction-type="recognition" id="oneOf26">
                <emma:interpretation id="interp38" emma:lang="" emma:confidence="1">
                  <emma:literal/>
                </emma:interpretation>
              </emma:one-of>
            </emma:emma>
          </inkml:annotationXML>
          <inkml:trace contextRef="#ctx0" brushRef="#br2" timeOffset="-180184.7126">12451 11979 0,'-31'0'0,"-32"31"16,1-31-16,-1 31 15,-31-31-15,0 0 16,31 32-16,-62-32 31,93 0-31,1 0 16,62 0-1,251 31 48</inkml:trace>
          <inkml:trace contextRef="#ctx0" brushRef="#br2" timeOffset="-180313.72">11981 11069 0,'0'0'0,"0"32"0,-31 313 94,93-32-32,-30-281-46,62-64-16</inkml:trace>
          <inkml:trace contextRef="#ctx0" brushRef="#br2" timeOffset="-179903.6965">12106 12324 0,'0'0'16,"32"0"-1,-1-32-15,1 32 16,30 0-16,1 0 31,-32 0-31,1 32 16,-32 62 15,-32-32-31,1 1 0,0 0 15,31 0 1,0-32 0,0 0-16,0 1 15,0-32-15,94 31 16,-32-31-16,64-31 15,-1-1-15</inkml:trace>
        </inkml:traceGroup>
        <inkml:traceGroup>
          <inkml:annotationXML>
            <emma:emma xmlns:emma="http://www.w3.org/2003/04/emma" version="1.0">
              <emma:interpretation id="{A8BEACBE-5722-406C-9AAD-ED8E7060617C}" emma:medium="tactile" emma:mode="ink">
                <msink:context xmlns:msink="http://schemas.microsoft.com/ink/2010/main" type="inkWord" rotatedBoundingBox="17179,13684 21627,13390 21807,16112 17359,16406"/>
              </emma:interpretation>
              <emma:one-of disjunction-type="recognition" id="oneOf27">
                <emma:interpretation id="interp39" emma:lang="" emma:confidence="1">
                  <emma:literal/>
                </emma:interpretation>
              </emma:one-of>
            </emma:emma>
          </inkml:annotationXML>
          <inkml:trace contextRef="#ctx0" brushRef="#br2" timeOffset="-178856.6567">13329 11289 0,'0'31'16,"0"-31"-1,0 63-15,0 0 0,-31 31 16,31 31-1,0-94 1,0 1-16,0-1 16,0-62 15,0 31-16,31-63-15,-31 0 0,63-31 16,-31 0-16,30 32 16,-30 30-16,-1 1 15,0 31 1,-31 31-1,32 1-15,-32 30 0,-32 1 16,32 0 0,0-1-16,0-30 15,32-1-15,-32 0 16,0-31-16,31-31 31,220-282 16,-188 281-32,-63 32-15,31 0 16,-31 32-16,0-1 16,-31 32-16,31-1 15,-32 1-15,32 0 16,32-32-1,-1-31-15,0 31 16,32-62 0,0 31-16,-1-63 0,1 1 15,94-126 1,-63 62-1,-63 1-15,1 31 16,-1-32 0,-62 63-16,31 1 0,-32 62 15,-30 31-15,-1 32 16,0 0-1,-94 219 1,126-188 0,31 0-1,31-31-15,-31-1 16,32 1-16,-1 0 15,1-63-15,-1 31 16,0-31-16,1-94 16</inkml:trace>
          <inkml:trace contextRef="#ctx0" brushRef="#br2" timeOffset="-178214.6289">15086 11916 0,'-95'0'0,"-30"31"31,-63 1-31,-784 62 63,815-63-63,157-31 15</inkml:trace>
          <inkml:trace contextRef="#ctx0" brushRef="#br2" timeOffset="-177658.5993">14364 12418 0,'32'0'16,"-32"-32"-1,31 1-15,0 31 16,32 0-16,-32 0 16,1 31-16,-32-31 15,31 32-15,-62 62 31,-1-32-31,1-30 0,0-1 16,-1-31 0,1 32-16,31-32 15,0 0-15,0-32 16,0 32-1,31 0-15,1-31 16,-1 31 0,0 0-16,1 0 15,30 157 32,-156-63-47,63-63 16,-63 0-1,63-31 1</inkml:trace>
          <inkml:trace contextRef="#ctx0" brushRef="#br2" timeOffset="-178473.6398">15086 10317 0,'0'0'16,"31"0"-1,-31 0-15,31 0 0,-31 31 16,0 0-1,0 1-15,-31-1 16,0 0-16,-1 1 16,1 31-1,-1-32-15,32 0 16,-31 1-16,62-32 15,1 31 1,31 0-16,-1-31 31,32 32-31</inkml:trace>
          <inkml:trace contextRef="#ctx0" brushRef="#br2" timeOffset="-177087.5739">16089 10975 0,'-31'0'0,"-63"32"16,31-1-1,0 32-15,-31-1 16,31 32-16,1 32 16,30-1-16,32-31 15,0-31 1,32 0-16,30 0 15,32-1 1,-31-62-16,94 0 31,-94-31-31,-32-32 0,32 0 16,-32-31-16,0 0 15,-31 0 1,0 0 0,0 0-16,0 31 15,0 32-15,-31 0 16,0 31-16,-63 0 15,31 31-15</inkml:trace>
          <inkml:trace contextRef="#ctx0" brushRef="#br2" timeOffset="-176690.5557">16214 11414 0,'0'32'16,"-31"-32"-1,-32 0-15,32-32 16,-32 32-16,32 0 16,-32-31-16,32 31 15</inkml:trace>
          <inkml:trace contextRef="#ctx0" brushRef="#br2" timeOffset="-176668.5544">16403 10505 0,'0'0'16,"0"-32"0,-32 32-1,32 0-15,-31 32 16,31-1-16</inkml:trace>
          <inkml:trace contextRef="#ctx0" brushRef="#br2" timeOffset="-176319.5344">16716 10034 0,'0'0'16,"94"63"46,-94-31-62,0 30 31,0-30-31,-31-1 0,31 0 16,0-31-16,31 0 15,-31 0 1,63 0-16,0 0 16,31 0 15,62 0-16</inkml:trace>
          <inkml:trace contextRef="#ctx0" brushRef="#br2" timeOffset="-175539.5177">17500 11571 0,'31'0'16,"1"0"-16,-1 0 15,32-31-15,-32 31 16,32 0-16</inkml:trace>
        </inkml:traceGroup>
        <inkml:traceGroup>
          <inkml:annotationXML>
            <emma:emma xmlns:emma="http://www.w3.org/2003/04/emma" version="1.0">
              <emma:interpretation id="{703D252F-05C2-4365-A8D6-4B531EF64C8C}" emma:medium="tactile" emma:mode="ink">
                <msink:context xmlns:msink="http://schemas.microsoft.com/ink/2010/main" type="inkWord" rotatedBoundingBox="22237,13853 25367,13646 25473,15257 22343,15464"/>
              </emma:interpretation>
              <emma:one-of disjunction-type="recognition" id="oneOf28">
                <emma:interpretation id="interp40" emma:lang="" emma:confidence="1">
                  <emma:literal/>
                </emma:interpretation>
              </emma:one-of>
            </emma:emma>
          </inkml:annotationXML>
          <inkml:trace contextRef="#ctx0" brushRef="#br2" timeOffset="-174446.4742">18504 11101 0,'0'31'0,"0"94"32,-32-62-17,32 0-15,0 0 16,-31-1 15,62-93 0,-31-32-31,32 1 0,-1-1 16,32 0-1,-1 0 1,-30 32-16,30 0 16,-30 187 15,-32-30 16,31-126-32,-31-31-15,31 31 16,1-32-16,-32-31 15,63 32-15,-1-32 16,-30 32 0,30 0-16,-30 31 15,-32 0-15,31 0 16,-31 31-16,0 0 15,0 1-15,0-1 16,0 0-16,-31 1 16,31-1-16,0 1 62,0-1-31,0-31-31,62-31 0,158-95 63</inkml:trace>
          <inkml:trace contextRef="#ctx0" brushRef="#br2" timeOffset="-174303.466">19444 11289 0,'-62'658'0,"62"-626"0,0-64 31,0 32-16,0 0 1,-32 0 15,32 0-15</inkml:trace>
          <inkml:trace contextRef="#ctx0" brushRef="#br2" timeOffset="-173512.4269">19444 11289 0,'0'0'0,"32"-32"16,-32 32-16,0-31 15,31 31 1,0 0 15,32 0-15,-32 0-16,1 0 15,-1 0-15,-31 0 16,0 31 0,31-31-1,-62 32-15,31-1 16,-31 1-16,31-32 15,-32 31-15,1 0 16,0 1-16,-1-32 16,32 0-16,-31 31 15,31-31-15,0 0 31</inkml:trace>
          <inkml:trace contextRef="#ctx0" brushRef="#br2" timeOffset="-168302.1758">20009 11289 0,'31'31'47,"-31"-31"-31,31 0-16,-31-31 15,32 31-15,-32 0 31,31-32-31,32 32 16,-32-31-16,32-32 0,-32 32 16,1-32-16,-1 1 15,32-1-15,-32-31 16,0 0-1,1-32 1,-32 64-16,0 30 16,0 1-16,0 31 15,0-32-15,-32 32 16,-30 63 31,-1-31-47,0 93 31,32-31-31,0 0 0,-1 0 15,32-31 1,0 0-16,32-1 16,93 64-1,-125-95 1,31 1-16,1-32 15,-32 31 1,0-62 15,0-1-15</inkml:trace>
          <inkml:trace contextRef="#ctx0" brushRef="#br2" timeOffset="-167376.1228">21451 11195 0,'-31'0'15,"31"0"-15,-157 31 31,94-31-31,1 31 16,-1-31 0,32 0-16,-1 0 15,1 0-15</inkml:trace>
          <inkml:trace contextRef="#ctx0" brushRef="#br2" timeOffset="-167134.1089">21326 11007 0,'0'31'16,"0"0"0,-32 1-16,32-1 15,0 0-15,0 1 16,0 30-16,0-30 0,0-1 15,0 32 1,0-32-16,0 1 16,0-32-16,-31 31 15</inkml:trace>
          <inkml:trace contextRef="#ctx0" brushRef="#br2" timeOffset="-164306.9763">18629 10411 0,'0'0'16,"0"0"15,-31 31-16,-1 0-15,1 1 16,0 31 0,-1-1-16,-125 346 46,189 345 48,-1-691-94,0 1 0,1-32 16,-32 1-1,31-1 79,-31-31-79</inkml:trace>
        </inkml:traceGroup>
        <inkml:traceGroup>
          <inkml:annotationXML>
            <emma:emma xmlns:emma="http://www.w3.org/2003/04/emma" version="1.0">
              <emma:interpretation id="{703E6F97-68D8-4AD6-A7FB-975A9E61216C}" emma:medium="tactile" emma:mode="ink">
                <msink:context xmlns:msink="http://schemas.microsoft.com/ink/2010/main" type="inkWord" rotatedBoundingBox="25809,13640 27739,13512 27882,15674 25952,15802"/>
              </emma:interpretation>
              <emma:one-of disjunction-type="recognition" id="oneOf29">
                <emma:interpretation id="interp41" emma:lang="" emma:confidence="1">
                  <emma:literal/>
                </emma:interpretation>
              </emma:one-of>
            </emma:emma>
          </inkml:annotationXML>
          <inkml:trace contextRef="#ctx0" brushRef="#br2" timeOffset="-165530.0267">23019 11885 0,'0'0'16,"31"-32"-16,-31 32 16,32-31-16,31 31 15,-32 0-15,63 0 31,-63 0-31,1 0 16,-1 31-16,-31 1 16,0-1-16,-31 0 15,-1 32-15,-30-32 16,-1 32-1,32 0-15,31-32 0,-32 1 16,64-1 0,30 0-1,1-31 1,31 0 15,-31-31-31,62-32 0</inkml:trace>
          <inkml:trace contextRef="#ctx0" brushRef="#br2" timeOffset="-166513.074">22047 10756 0,'0'0'0,"-31"31"15,31 32-15,0-32 16,-32 32-1,1 0-15,31-32 16,-31 32-16,31-63 16,-32 31-16,32-62 46,0 31-46,32-63 16,-1 32-16,0-32 16,32 0-16,-32 0 15,32 32 1,-32 0-16,32 31 15,-32 0-15,-31 31 16,32 0-16,-32 32 16,0 0-16,0-32 15,-32 32-15,32 0 47,0-95-31,32 32-1,-32-31 1,31-32-16,1 32 0,62-95 31,-63 95-31,0 0 16,1 62-16,-32 0 15,0 1-15,0 31 31,-32 62 1,32-94-17,32 1-15</inkml:trace>
          <inkml:trace contextRef="#ctx0" brushRef="#br2" timeOffset="-165869.0428">23834 11226 0,'-62'0'16,"-32"31"-16,0 1 15,-63-1 1,-690 189 31,722-189-16,187-31-31,-30 0 15</inkml:trace>
          <inkml:trace contextRef="#ctx0" brushRef="#br2" timeOffset="-166140.0582">22737 11101 0,'94'-63'0,"157"-188"32,-126 126-32,-62 31 31,0-1-31,-32-124 15,-31 156 1,-94 1 15,63 62-31,-1 31 31,-125 439 16,189-376-47,93 189 78,-93-283-31,218-157-47</inkml:trace>
        </inkml:traceGroup>
        <inkml:traceGroup>
          <inkml:annotationXML>
            <emma:emma xmlns:emma="http://www.w3.org/2003/04/emma" version="1.0">
              <emma:interpretation id="{6599FEB9-0DB8-4D56-9362-789458B79B6E}" emma:medium="tactile" emma:mode="ink">
                <msink:context xmlns:msink="http://schemas.microsoft.com/ink/2010/main" type="inkWord" rotatedBoundingBox="28441,13891 28657,13876 28736,15071 28521,15086"/>
              </emma:interpretation>
              <emma:one-of disjunction-type="recognition" id="oneOf30">
                <emma:interpretation id="interp42" emma:lang="" emma:confidence="1">
                  <emma:literal/>
                </emma:interpretation>
              </emma:one-of>
            </emma:emma>
          </inkml:annotationXML>
          <inkml:trace contextRef="#ctx0" brushRef="#br2" timeOffset="-162904.8961">24462 10473 0,'31'0'31,"-31"32"-15,31-32-16,1 31 15,-1 32 1,0-32 0,1 32-16,-32 62 15,31-30-15,0-33 16,-31 32-16,0 0 15,0-31-15,0 0 16,0 0-16,-62 62 31,62-62-31,-32-32 16,32 0-16,-31 1 15,31-32-15,0 31 16,0-94 31</inkml:trace>
        </inkml:traceGroup>
        <inkml:traceGroup>
          <inkml:annotationXML>
            <emma:emma xmlns:emma="http://www.w3.org/2003/04/emma" version="1.0">
              <emma:interpretation id="{041E538A-1C65-490C-BDCB-04FE6DD3437B}" emma:medium="tactile" emma:mode="ink">
                <msink:context xmlns:msink="http://schemas.microsoft.com/ink/2010/main" type="inkWord" rotatedBoundingBox="29337,13971 30563,13890 30607,14549 29381,14630"/>
              </emma:interpretation>
              <emma:one-of disjunction-type="recognition" id="oneOf31">
                <emma:interpretation id="interp43" emma:lang="" emma:confidence="1">
                  <emma:literal/>
                </emma:interpretation>
              </emma:one-of>
            </emma:emma>
          </inkml:annotationXML>
          <inkml:trace contextRef="#ctx0" brushRef="#br2" timeOffset="-161836.8456">26312 10881 0,'0'32'0,"-32"30"0</inkml:trace>
          <inkml:trace contextRef="#ctx0" brushRef="#br2" timeOffset="-161579.8309">26437 11007 0,'31'-32'0,"-31"32"31,32 32-31,-64-1 0,32-31 16,0 31-16,0 1 15,0-32-15,32 0 32,-32 0-32,31 0 15,-31 0-15,32-32 31,-1 32-31,0 32 47,-31-1-47,-31-31 0</inkml:trace>
          <inkml:trace contextRef="#ctx0" brushRef="#br2" timeOffset="-162291.8683">25716 10536 0,'0'0'15,"-31"0"-15,-32 0 16,0 63-1,0-32 1,32 1-16,0-1 16,-1-31-1,32 31-15,0 1 0,-31-32 16,31 0-16,31 31 15,1-31 1,-1 31 0,32 1-1,-32-32-15,0 31 16,1 1-1,-1-1-15,32 0 16,-32 32 0,-31-32-16,0-31 15,-31 32 1,31-32-16,0 31 15,-31-31-15,-1 0 16,-31 31 15,32-31-31,31 0 16</inkml:trace>
          <inkml:trace contextRef="#ctx0" brushRef="#br2" timeOffset="-162079.8595">26092 10787 0,'0'31'0,"-31"1"15,31-1-15,-32 1 16,32-1-1,0 0-15,0 1 16,0-1-16,0-31 16,-31 31-16,31-31 15</inkml:trace>
        </inkml:traceGroup>
        <inkml:traceGroup>
          <inkml:annotationXML>
            <emma:emma xmlns:emma="http://www.w3.org/2003/04/emma" version="1.0">
              <emma:interpretation id="{A947A45D-3754-4850-A8A9-4124556EF776}" emma:medium="tactile" emma:mode="ink">
                <msink:context xmlns:msink="http://schemas.microsoft.com/ink/2010/main" type="inkWord" rotatedBoundingBox="30854,14178 31324,14147 31326,14175 30856,14207"/>
              </emma:interpretation>
              <emma:one-of disjunction-type="recognition" id="oneOf32">
                <emma:interpretation id="interp44" emma:lang="" emma:confidence="0">
                  <emma:literal>_</emma:literal>
                </emma:interpretation>
                <emma:interpretation id="interp45" emma:lang="" emma:confidence="0">
                  <emma:literal>-</emma:literal>
                </emma:interpretation>
                <emma:interpretation id="interp46" emma:lang="" emma:confidence="0">
                  <emma:literal>.</emma:literal>
                </emma:interpretation>
                <emma:interpretation id="interp47" emma:lang="" emma:confidence="0">
                  <emma:literal>•</emma:literal>
                </emma:interpretation>
                <emma:interpretation id="interp48" emma:lang="" emma:confidence="0">
                  <emma:literal>(</emma:literal>
                </emma:interpretation>
              </emma:one-of>
            </emma:emma>
          </inkml:annotationXML>
          <inkml:trace contextRef="#ctx0" brushRef="#br2" timeOffset="-160912.7928">27346 10756 0,'0'0'0,"-31"0"16,0 0 0,-32 0-16,-156 0 31,156 0-16,31 31 1,1-31-16</inkml:trace>
        </inkml:traceGroup>
        <inkml:traceGroup>
          <inkml:annotationXML>
            <emma:emma xmlns:emma="http://www.w3.org/2003/04/emma" version="1.0">
              <emma:interpretation id="{2FDE9514-5FE7-4D9B-ABC8-6B630185A327}" emma:medium="tactile" emma:mode="ink">
                <msink:context xmlns:msink="http://schemas.microsoft.com/ink/2010/main" type="inkWord" rotatedBoundingBox="30849,13789 31509,13745 31562,14548 30902,14592"/>
              </emma:interpretation>
              <emma:one-of disjunction-type="recognition" id="oneOf33">
                <emma:interpretation id="interp49" emma:lang="" emma:confidence="1">
                  <emma:literal/>
                </emma:interpretation>
              </emma:one-of>
            </emma:emma>
          </inkml:annotationXML>
          <inkml:trace contextRef="#ctx0" brushRef="#br2" timeOffset="-161200.8092">27221 10348 0,'-31'31'0,"-1"-31"0,1 63 15,0 0-15,-32 31 16,0 31-16,32 1 16,-1-32-16,64 0 15,-32-31 1,31-32-16,1-31 15,-1 31-15,32-31 16,-1-31-16,158-157 31,-157 62-31,-1-124 31,-30 187-31,-32 0 16,0 32 0,-63 31-16,0 31 15,0 0-15</inkml:trace>
        </inkml:traceGroup>
      </inkml:traceGroup>
    </inkml:traceGroup>
  </inkml:traceGroup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8:31.53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ED1D6BF1-43DB-4847-AFB2-01ED2295BA26}" emma:medium="tactile" emma:mode="ink">
          <msink:context xmlns:msink="http://schemas.microsoft.com/ink/2010/main" type="inkDrawing" rotatedBoundingBox="10512,5634 10643,2780 10961,2794 10830,5648" semanticType="callout" shapeName="Other">
            <msink:sourceLink direction="with" ref="{0508D66A-7BC7-464E-B16C-B00A2FB4052E}"/>
            <msink:sourceLink direction="with" ref="{4AFEA40D-B5B9-47CC-8F6D-DCF18EA55921}"/>
          </msink:context>
        </emma:interpretation>
      </emma:emma>
    </inkml:annotationXML>
    <inkml:trace contextRef="#ctx0" brushRef="#br0">109 2853 0,'0'0'47,"0"-31"-47,0 31 16,0 0-1,0-31-15,0-1 16,0 1 0,0-32-16,0 32 15,0-32-15,0 0 16,0 32-16,0-32 15,0 32-15,0-32 16,0 32-16,0-32 16,0 32-1,0-1-15,0-30 16,0 30-16,0-30 15,0 30-15,0 1 16,0-32-16,0 32 16,0-32-16,0 32 15,32-32-15,-32 32 16,0-1-16,31-62 31,-31 63-31,0 0 16,0-1-16,0 1 15,0-32-15,0 32 47,31-95-47,-31 64 16,32 30-16,-32 1 15,0-32-15,0 32 16,0-63-1,0 0 17,0 62-32,31 1 15,-31 0-15,0-1 16,0 1-16,0 0 15,0 31-15,0-32 16,0 1-16,0-1 16,0 1-16,0 0 15,0-1-15,0 1 0,0 0 16,0-1-1,0 1-15,0 0 16,0-1 0,0 1-1,0 31-15,0-31 0,0-1 16,0 1-1,0 31-15,0-32 16,0 32-16,0-31 16,0 31-1,0 0-15,0-31 47,-31 62 15,31 0-62,-32 1 16,1-1 0,0 1-1,-1 30-15,1 1 16,0-32-16,-1 1 15,32-32-15,0 31 16,0-62 0,0 31-1,0-32-15,0 1 16,32-32-16,-1 32 15,-31 0-15,31-1 32,-31 1-32,0 31 15,32 0 1,-32 0-1,31 0-15,0 0 16,1 31-16,-32 1 16,31-1-16,-31 32 15,31-32-15,-31 0 16,32 1-1,-32-32-15,0 31 16,0-31-16,0 0 47,0-31-47,0 31 15,0 0-15,0-32 16,0 32 124,-32 0-108,32-31-17,0 31 48,0 0-17,-31-31-30</inkml:trace>
  </inkml:traceGroup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8:35.930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FA040AE8-A898-4FBE-A11C-B7AD36AF67DA}" emma:medium="tactile" emma:mode="ink">
          <msink:context xmlns:msink="http://schemas.microsoft.com/ink/2010/main" type="inkDrawing" rotatedBoundingBox="7584,5766 7623,4199 7967,4207 7929,5775" semanticType="verticalRange" shapeName="Other">
            <msink:sourceLink direction="with" ref="{53DB86F5-BD67-493B-8DCA-5162FBDCEDD0}"/>
          </msink:context>
        </emma:interpretation>
      </emma:emma>
    </inkml:annotationXML>
    <inkml:trace contextRef="#ctx0" brushRef="#br0">94 1568 0,'0'0'31,"0"-32"-15,0 1-16,0 31 15,0-63-15,0 32 16,0 0-16,0-1 15,0-30 1,0 30-16,0-31 16,0 32-16,0 0 15,0-1-15,-31 1 16,31-32-16,0 32 15,0 0-15,0 31 16,0-32 0,0 1-16,0 0 15,0-1-15,31 1 16,-31-1-16,0-30 15,0 30-15,0 1 16,0 0-16,0-1 16,0 1-16,0 0 15,0-1 1,0 1-16,0 0 15,0-1 1,0 1-16,0 31 16,0-32-16,0 1 15,0 0-15,0-1 16,0 32-16,0-31 15,31 0 1,-31-1-16,0 32 16,0-31-16,0 31 15,0-31-15,0 31 16,0-32-16,0 32 15,0 0-15,0-31 16,0 31 0,0 0 93,0 0-94,-31 31 1,31-31-16,-31 32 31,31-32-31,-32 31 0,32-31 16,0 0-16,0 31 15,-31-31 1,31 0 15,0 32-15,0-64 31,0 32-32,31 0 1,-31-31-16,0 31 15,32-31-15,-32 31 16,0-32 0,31 32-1,-31 0 16,31 0-15,-31 0 0,0 0-1,32 0 1,-1 32-16,-31-32 15,31 31-15,-31-31 16,32 0-16,-32 31 16,0-31 62,94 0 0,-157 0-78</inkml:trace>
  </inkml:traceGroup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6:08.060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D51AED1F-EC3F-473E-AC88-52C98F6F8DE5}" emma:medium="tactile" emma:mode="ink">
          <msink:context xmlns:msink="http://schemas.microsoft.com/ink/2010/main" type="writingRegion" rotatedBoundingBox="17687,1306 30353,1039 30423,4406 17758,4673"/>
        </emma:interpretation>
      </emma:emma>
    </inkml:annotationXML>
    <inkml:traceGroup>
      <inkml:annotationXML>
        <emma:emma xmlns:emma="http://www.w3.org/2003/04/emma" version="1.0">
          <emma:interpretation id="{D643B763-22FF-46FE-8813-87F0E97D2711}" emma:medium="tactile" emma:mode="ink">
            <msink:context xmlns:msink="http://schemas.microsoft.com/ink/2010/main" type="paragraph" rotatedBoundingBox="24822,1312 27743,940 27891,2104 24970,2476" alignmentLevel="2"/>
          </emma:interpretation>
        </emma:emma>
      </inkml:annotationXML>
      <inkml:traceGroup>
        <inkml:annotationXML>
          <emma:emma xmlns:emma="http://www.w3.org/2003/04/emma" version="1.0">
            <emma:interpretation id="{9298342A-6792-464B-9429-3C2BCB5D0E22}" emma:medium="tactile" emma:mode="ink">
              <msink:context xmlns:msink="http://schemas.microsoft.com/ink/2010/main" type="line" rotatedBoundingBox="24822,1312 27743,940 27891,2104 24970,2476"/>
            </emma:interpretation>
          </emma:emma>
        </inkml:annotationXML>
        <inkml:traceGroup>
          <inkml:annotationXML>
            <emma:emma xmlns:emma="http://www.w3.org/2003/04/emma" version="1.0">
              <emma:interpretation id="{4914494B-AA22-42A7-9BC9-0DABFE899A07}" emma:medium="tactile" emma:mode="ink">
                <msink:context xmlns:msink="http://schemas.microsoft.com/ink/2010/main" type="inkWord" rotatedBoundingBox="24822,1312 27743,940 27891,2104 24970,247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21483-1944 0,'0'0'16,"-32"-32"0,1 1-16,-32 31 0,0-31 31,1 31-31,-1 0 15,0 0-15,1 0 16,30 31-16,-31 0 16,32 1-1,0-1-15,31 0 16,0 32-16,0 0 15,62-32-15,-30 1 16,62-1-16,-31-31 16,31 31-1,-32-62-15,1 31 16,0-31-16,-32-1 15,1 1-15,-1 0 16,-31-32-16,0-94 31,0 63-31,31 63 0,-31-1 16,0 1-16,0 31 15,0 0 17,0 31-32,0 1 15,-31 62-15,31 0 16,0 0-16,0 0 15,-31 125 1,31-125-16,-32 1 16,64-1-1,-32 0 1,0-32-16,0-30 15,0-1-15,0 0 16,0-31-16,0 0 31,0-31-15,0-32-16,0 1 15,0-1-15,31 0 16,-31 1 0,0-1-16,0 31 15,0 32-15,0-31 16,0 31 15,31 0 0,32 0-31,0 0 0,-1 0 16,1-31-16,-32 31 15,32 0-15,-63 0 16,32 0 15,-64 0-31</inkml:trace>
          <inkml:trace contextRef="#ctx0" brushRef="#br0" timeOffset="378.0199">22674-1819 0,'-31'0'15,"-1"0"-15,-30 0 16,-1 0-16,0 32 16,32-32-16,0 0 15</inkml:trace>
          <inkml:trace contextRef="#ctx0" brushRef="#br0" timeOffset="212.0121">22674-1599 0,'-31'0'16,"-1"0"-16,1 0 15,0 0-15,-1 0 16,-30 0-16,30 0 16</inkml:trace>
          <inkml:trace contextRef="#ctx0" brushRef="#br0" timeOffset="1478.0583">23615-2258 0,'0'0'31,"-31"0"-15,31 0-1,-32 0-15,1 0 16,-1 63 0,-30 0-16,-1-1 15,32 32-15,-32 0 16,32-31-16,31 0 15,0 0-15,31-1 16,0-30-16,1-32 16,250 31 46,-251-31-62,1-63 16,-1 32-1,0 0-15,1-32 16,-32 0-16,0-31 15,31 0-15,-31 31 16,0 1-16,0 30 16,-31 1-16,31-1 15,0 1-15,0 31 16,-32-31-16,32 31 15,-31-32 1,0 32-16,-1 0 16,32 0-16,-62 32 15</inkml:trace>
          <inkml:trace contextRef="#ctx0" brushRef="#br0" timeOffset="1952.0854">23709-1850 0,'0'0'16,"-31"0"-16,31 0 15,-32-32 1,1 32-16,0 0 15,-32 0-15,0 0 16,32 0-16,-32 0 16,32 0-16,-1 0 15,32-62 1,32 93-16</inkml:trace>
        </inkml:traceGroup>
      </inkml:traceGroup>
    </inkml:traceGroup>
    <inkml:traceGroup>
      <inkml:annotationXML>
        <emma:emma xmlns:emma="http://www.w3.org/2003/04/emma" version="1.0">
          <emma:interpretation id="{33E9FA5E-91A6-4962-8093-E61B7B394FC9}" emma:medium="tactile" emma:mode="ink">
            <msink:context xmlns:msink="http://schemas.microsoft.com/ink/2010/main" type="paragraph" rotatedBoundingBox="17714,2589 30380,2323 30423,4406 17758,46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569B95D-CFD8-42E2-9598-A607055E8489}" emma:medium="tactile" emma:mode="ink">
              <msink:context xmlns:msink="http://schemas.microsoft.com/ink/2010/main" type="line" rotatedBoundingBox="17714,2589 30380,2323 30423,4406 17758,4673"/>
            </emma:interpretation>
          </emma:emma>
        </inkml:annotationXML>
        <inkml:traceGroup>
          <inkml:annotationXML>
            <emma:emma xmlns:emma="http://www.w3.org/2003/04/emma" version="1.0">
              <emma:interpretation id="{8D55BF45-43F4-4B10-A38D-64EB2949F4B2}" emma:medium="tactile" emma:mode="ink">
                <msink:context xmlns:msink="http://schemas.microsoft.com/ink/2010/main" type="inkWord" rotatedBoundingBox="17728,3237 19087,3208 19108,4213 17749,4242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1" timeOffset="85493.6217">14051 125 0,'0'32'16,"0"-1"-16,0 0 16,0 32-1,0 0-15,0 31 16,0-31-16,0-1 15,0 1-15,0 0 16,0-32-16,0 1 16,31-1-1,-31-31-15,0 31 16,63-31-1,-32 0-15</inkml:trace>
          <inkml:trace contextRef="#ctx0" brushRef="#br1" timeOffset="85679.6323">14207 815 0,'0'0'31,"-31"0"-31,0 0 16,-1 0-16,-30 0 15,30 0-15,1 0 16,-32 0-16,1 0 15,30 0 1,1 0-16,31 0 16,-32-62-1</inkml:trace>
          <inkml:trace contextRef="#ctx0" brushRef="#br1" timeOffset="85941.6473">14239 94 0,'0'0'0,"-32"0"15,1 0-15,0 0 16,-1 0-16,-30 0 15,30 0-15,-30 0 16,30 0-16,-30 31 16,62-31-1,-32 0 1</inkml:trace>
          <inkml:trace contextRef="#ctx0" brushRef="#br1" timeOffset="86151.6593">14113-188 0,'-31'0'31,"-188"31"-16,187-31-15,1 0 16,31 0 0,-32 0-16,32 0 15</inkml:trace>
          <inkml:trace contextRef="#ctx0" brushRef="#br1" timeOffset="86761.6747">15086 533 0,'0'0'0,"-32"0"15,1 0 1,-126 31 15,94-31-31,32 0 0,0 0 16</inkml:trace>
          <inkml:trace contextRef="#ctx0" brushRef="#br1" timeOffset="86943.6812">15117 251 0,'-31'0'0,"-32"0"0,0 0 16,0 0 0,32 0-16,-32 0 15,63 0 1</inkml:trace>
        </inkml:traceGroup>
        <inkml:traceGroup>
          <inkml:annotationXML>
            <emma:emma xmlns:emma="http://www.w3.org/2003/04/emma" version="1.0">
              <emma:interpretation id="{01850016-9394-499A-8266-7ECF1B96EFC9}" emma:medium="tactile" emma:mode="ink">
                <msink:context xmlns:msink="http://schemas.microsoft.com/ink/2010/main" type="inkWord" rotatedBoundingBox="19699,2547 21848,2502 21892,4586 19742,463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1" timeOffset="88027.732">15744-31 0,'0'0'0,"0"31"15,31 0 1,-31 32 0,0 0-16,0-32 15,-31 32-15,31-32 16,0 0-16,0-31 15,0-31 17,31 0-17,-31-1-15,32-30 16,30-1-16,1 32 15,0-1-15,-32 1 16,-31 31-16,32 0 16,-1 0-16,0 31 15,-31 1 1,32-32-16,-32 31 15,31 0-15,-31 32 16,0-63-16,0 31 16,0 1-16,0-32 15,0 31 1,0-62-1,0-1 1,31 1 0,1 0-16,30-32 15,-30 0-15,31 32 16,-63 0-16,31 31 15,-31 0 1,31 31-16,-31-31 16,0 63-16,-31-32 15,31 0-15,31 1 16,-31 30-1,32-62-15,-1 32 16,0-32-16,32-32 16,0 1-16,31 0 15,0-32 1,-31 0-16,-1 1 15,1-64-15,-32 32 16,1 0-16,-32 31 16,-32 32-1,1 0-15,31 31 16,-63 31-16,1 0 15,-1 63 1,0-31-16,32 31 16,31 0-16,0-31 15,0-32-15,31 32 16,32-32-16,-32 1 0,32-1 15,31-31 1,-31 0-16,-1 0 16,1 0-1</inkml:trace>
          <inkml:trace contextRef="#ctx0" brushRef="#br1" timeOffset="88344.7479">17563-909 0,'0'31'16,"31"-31"-16,-31 0 15,0 31-15,0 1 16,-31-1 0,31 0-16,-32 1 15,32-1 1,-31-31-1,31 31-15,31 1 0,1-1 16,-1 0-16,32-31 31,0 0-31,93 0 0</inkml:trace>
          <inkml:trace contextRef="#ctx0" brushRef="#br1" timeOffset="88702.7645">17688 313 0,'-62'0'15,"-64"0"1,-62 32-16,-32-1 0,1-31 15,-1 32 1,64-1 0,30-31-16,32 0 15,31 0-15,32 0 16,0 0-16,62-31 15,32 31 1</inkml:trace>
          <inkml:trace contextRef="#ctx0" brushRef="#br1" timeOffset="89302.7843">16716 721 0,'31'32'31,"-31"-32"-15,0 31-1,0 0-15,0 32 16,0-32-1,32 32-15,-32-32 16,0 1-16,0 125 94,31-189-94,1 1 0</inkml:trace>
          <inkml:trace contextRef="#ctx0" brushRef="#br1" timeOffset="89507.796">17375 658 0,'0'0'0,"0"-31"15,31 62 1,-31-31-16,0 0 16,31 32-16,-31-1 15,0 32-15,0 0 16,-31-32-16,0 32 15,31-32 1,-32 0-16,32 1 16,0-1-1,32-31 1,-32 0-16,62 0 15,95-31-15,-94-1 16</inkml:trace>
        </inkml:traceGroup>
        <inkml:traceGroup>
          <inkml:annotationXML>
            <emma:emma xmlns:emma="http://www.w3.org/2003/04/emma" version="1.0">
              <emma:interpretation id="{6E3D0A86-04FC-4DA1-933E-86F4A9B2CF95}" emma:medium="tactile" emma:mode="ink">
                <msink:context xmlns:msink="http://schemas.microsoft.com/ink/2010/main" type="inkWord" rotatedBoundingBox="24476,3142 26325,3103 26343,3962 24494,4001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304204.1165">21075 188 0,'0'0'16,"31"0"-16,-31 0 15,32 0 1,62 63 0,-63-32-16,0 0 15,1 32 1,-1 0-16,0-32 15,1 32-15,-1-32 16</inkml:trace>
          <inkml:trace contextRef="#ctx0" brushRef="#br0" timeOffset="304485.1326">22361 408 0,'-32'0'15,"32"0"-15,-63 0 16,1 0-16,-1 0 15,0 0-15,1 0 16,30 0 0</inkml:trace>
          <inkml:trace contextRef="#ctx0" brushRef="#br0" timeOffset="304649.1419">22266 125 0,'-31'0'0,"0"0"0,-32 0 15,0 0-15,32 32 16,0-32-16,31 0 16</inkml:trace>
          <inkml:trace contextRef="#ctx0" brushRef="#br0" timeOffset="303779.0922">20949-188 0,'0'-32'0,"-31"32"0,0-31 16,-1 31 0,-30-31-16,30 62 15,-30 0 1,-1 32-16,0 0 15,32 31-15,-1 0 16,32 0-16,0 0 16,0 0-1,32-31-15,31 0 16,31-1-16,-32-62 15,32 0-15,0 0 16,1-31-16,-1-32 16,-32 32-16,-30-32 15,30 0 1,-30 1-16,-32-1 15,-32-62 1,32 93-16,-31 1 16,-32 0-16,32 31 15,0-32-15,-32 32 16,32 0-1,-32 0-15,31 0 16,1 32 0,0-32-16</inkml:trace>
        </inkml:traceGroup>
        <inkml:traceGroup>
          <inkml:annotationXML>
            <emma:emma xmlns:emma="http://www.w3.org/2003/04/emma" version="1.0">
              <emma:interpretation id="{DD397AA0-E28A-4F65-983F-E84F2A2175E5}" emma:medium="tactile" emma:mode="ink">
                <msink:context xmlns:msink="http://schemas.microsoft.com/ink/2010/main" type="inkWord" rotatedBoundingBox="27060,3276 30288,3208 30305,3989 27077,4057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2" timeOffset="350303.0211">25308-94 0,'0'0'16,"-31"0"-16,0 31 16,-32-31-1,0 0-15,32 32 16,-32-1-16,0 32 15,32-32-15,0 0 16,31 32-16,31-32 16,-31 32-16,31-32 15,32 1-15,-32-1 16,63 1-1,-31-1 1,0-31-16,125 0 16,-188 0-16</inkml:trace>
          <inkml:trace contextRef="#ctx0" brushRef="#br2" timeOffset="350814.0387">25998-126 0,'0'-31'16,"-31"31"-16,-1 0 15,1 31 1,0 1-16,-32-1 16,32 32-16,-32 0 15,63-1 1,-31 1-16,62 0 15,-31-32-15,31 32 16,1-32-16,-1 1 16,0-1-16,32-31 15,0-31-15,-32 31 16,32-63-1,0 31-15,-1-30 16,-30-1-16,-1 0 16,0-31-16,1 63 15,-32-32-15,-32 32 16,32-1-1,0 32-15,0-31 16,-31 31 0,0 0-16,-1 0 31,-30-31-31,30 31 0</inkml:trace>
          <inkml:trace contextRef="#ctx0" brushRef="#br2" timeOffset="351058.0493">26249 31 0,'-63'0'0,"32"0"16,-32 0-1,0 0-15,1 0 16,-1 0-16,0 0 16,32 0-1,0 0-15,-1-31 16,32 31-1,0 0-15</inkml:trace>
          <inkml:trace contextRef="#ctx0" brushRef="#br0" timeOffset="309816.4102">23082-94 0,'31'0'47,"1"-32"-32,30 32 1,-30 0-1,30 0-15,32 0 0,-31 0 16,0 0-16,31 0 16,-31 0-1,93-31 16,-124 31-31,-1 0 0,-31 0 203,-31 0-187,31 0-16,-32 0 15,32 0 1,-31 0-16,0 31 16,31-31-16,-32 0 15,32 0-15,0 0 16,-31 32-1,31-32 1,-31 0 0,31 31-16,-32-31 15,32 0 1,-31 32 15,0-32-15,31 31-1,0-31-15,-32 0 16,32 31-1,-31-31 1,31 0 0,0 0-16,-32 32 15,32-32 1,-31 0-1,31 31 1,0-31 0,-31 0-1,31 31-15,0 1 31,0-1-31,-32-31 16,32 31-16,0-31 16,0 32-1,0 30 16,0-30-31,32-32 16,-32 31-16,0 1 0,0-1 16,31 0-16,-31 1 15,0-1 1,63 32 15,-32-63-15,1 31-16,-32-31 15,62 0-15,-30 0 16,30-31-1,-30 31-15,-32 0 16,0 0 15,-32-63-31</inkml:trace>
          <inkml:trace contextRef="#ctx0" brushRef="#br2" timeOffset="349591.9805">24054 219 0,'31'0'31,"32"-31"0,-32 31-31,32 0 16,0 0-1,-32 0-15,32 0 16,-32 0-1,1 0-15,-1 31 16</inkml:trace>
        </inkml:traceGroup>
        <inkml:traceGroup>
          <inkml:annotationXML>
            <emma:emma xmlns:emma="http://www.w3.org/2003/04/emma" version="1.0">
              <emma:interpretation id="{1F3E0E9A-84FD-4DD4-BB95-10C40770DCCB}" emma:medium="tactile" emma:mode="ink">
                <msink:context xmlns:msink="http://schemas.microsoft.com/ink/2010/main" type="inkWord" rotatedBoundingBox="30370,2603 30386,2602 30386,2633 30371,2634"/>
              </emma:interpretation>
              <emma:one-of disjunction-type="recognition" id="oneOf5">
                <emma:interpretation id="interp5" emma:lang="" emma:confidence="0">
                  <emma:literal>N</emma:literal>
                </emma:interpretation>
                <emma:interpretation id="interp6" emma:lang="" emma:confidence="0">
                  <emma:literal>.</emma:literal>
                </emma:interpretation>
                <emma:interpretation id="interp7" emma:lang="" emma:confidence="0">
                  <emma:literal>V</emma:literal>
                </emma:interpretation>
                <emma:interpretation id="interp8" emma:lang="" emma:confidence="0">
                  <emma:literal>¢</emma:literal>
                </emma:interpretation>
                <emma:interpretation id="interp9" emma:lang="" emma:confidence="0">
                  <emma:literal>D</emma:literal>
                </emma:interpretation>
              </emma:one-of>
            </emma:emma>
          </inkml:annotationXML>
          <inkml:trace contextRef="#ctx0" brushRef="#br2" timeOffset="351398.0642">26406-815 0,'0'31'63,"0"-62"-1,0 31-62,0 0 63</inkml:trace>
        </inkml:traceGroup>
      </inkml:traceGroup>
    </inkml:traceGroup>
  </inkml:traceGroup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1:19.848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5307954E-17F1-4F5B-A6CF-6D533C856044}" emma:medium="tactile" emma:mode="ink">
          <msink:context xmlns:msink="http://schemas.microsoft.com/ink/2010/main" type="inkDrawing" rotatedBoundingBox="4741,3666 5304,6995 4389,7150 3826,3821" semanticType="callout" shapeName="Other">
            <msink:sourceLink direction="from" ref="{9509C6BE-5D76-4AEB-8769-E79F77F14671}"/>
            <msink:sourceLink direction="to" ref="{D8A3B4CF-9870-4483-B449-DC1316CE57FE}"/>
          </msink:context>
        </emma:interpretation>
      </emma:emma>
    </inkml:annotationXML>
    <inkml:trace contextRef="#ctx0" brushRef="#br0">220 3387 0,'31'-63'16,"1"31"15,-1 32-15,283-94 31,-252 63-47,64-63 31,-95 63-31,95-534 62,-126 471-62,-32-94 16,32 94-16,-31-32 15,-1-62 17,1 63-32,31 31 0,-31-126 31,-95-376 16,1 377-16,-1 125-16,95 63-15,-32-1 16,32 1 0,-32-1-16,32 1 15,0 31-15,-1 0 16,32 0-16,-31 0 78,31 31-63,0 1-15,0-1 16,0 1-16,0-1 16,0-31-16,0 31 15,0-62 16,-63-63 1,32 31-32,31-31 15,0 31 1,-32 1-16,32 30 15,0 1-15,32 31 16,-32 0-16,31 31 16,1 1-16,30-1 15,64 32 1,-64-32-16,-30-31 15,30 31-15,-30-31 16,-1 0 0,-31-31 15,-63-94-16</inkml:trace>
  </inkml:traceGroup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6:04.880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320530B2-F45C-4985-B017-1A1913BFF003}" emma:medium="tactile" emma:mode="ink">
          <msink:context xmlns:msink="http://schemas.microsoft.com/ink/2010/main" type="inkDrawing" rotatedBoundingBox="6724,4410 7028,5635 6562,5751 6258,4525" semanticType="scratchOut" shapeName="Other">
            <msink:sourceLink direction="with" ref="{BBFE3CC9-258A-4BAD-BFC3-59F01A2598C8}"/>
          </msink:context>
        </emma:interpretation>
      </emma:emma>
    </inkml:annotationXML>
    <inkml:trace contextRef="#ctx0" brushRef="#br0">2636 2320 0,'0'0'31,"32"-31"-15,-32 31-16,0-31 0,0-1 16,31 1-1,-31 0-15,0-1 16,31 1-16,-31-32 15,0 32 1,32-32-16,-32 32 16,0-1-16,0 1 15,0 0-15,0-1 16,0 32-1,-32-31-15,32 0 16,0 31 0,-31-32-16,31 1 15,0 0-15,-31 31 16,31-32-16,0 1 15,0-1-15,0 1 16,0 31-16,-32-31 16,32-1-16,0 32 15,0-31-15,0 31 16,-31-31-1,31 31 1,0-32-16,-31 1 0,31 31 16,0 0-16,-32-31 15,32 31-15,0-32 16,0 32-16,0-31 15,-31 31-15,31-31 16,0 31 0,0-32-16,-31 32 15,31-31 1,0 31-1,0-32-15,0 32 16,0 0-16,-32 0 31,32 32-31,0-1 0,-31 1 16,31 30-1,-31 1 1,31-32 0,0 1-16,0-1 15,-32-31 1,32-31-16,0-1 15,0-30 1,32-1-16,-32 0 0,31 32 16,0-1-1,-31 1-15,32 31 16,-1 0-16,0 31 15,1 1 1,30-1-16,-30 1 16,-1-1-16,0 0 15,1 1-15,-1-1 16,-31 0-16,32-62 15</inkml:trace>
  </inkml:traceGroup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6.59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1E82413-3309-448D-9519-52D19106BF0B}" emma:medium="tactile" emma:mode="ink">
          <msink:context xmlns:msink="http://schemas.microsoft.com/ink/2010/main" type="inkDrawing"/>
        </emma:interpretation>
      </emma:emma>
    </inkml:annotationXML>
    <inkml:trace contextRef="#ctx0" brushRef="#br0">446 1 0,'-31'0'0,"-1"0"15,-30 0-15,-32 32 16,31 30-1,0 1 1,0 31-16,32 0 16,31-31-16,0 31 15,31-31 1,1-1-16,-1 1 15,32 0-15,31-32 16,31-31-16,-31 0 16</inkml:trace>
  </inkml:traceGroup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2:01.090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0 94 0,'0'0'109,"0"-31"-93,31 31 0,-62-63 46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9:26.320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F5D3D1C-1DAC-4FE7-A485-ABA85BAAB08D}" emma:medium="tactile" emma:mode="ink">
          <msink:context xmlns:msink="http://schemas.microsoft.com/ink/2010/main" type="writingRegion" rotatedBoundingBox="1051,3576 30270,1001 31430,14161 2211,16736"/>
        </emma:interpretation>
      </emma:emma>
    </inkml:annotationXML>
    <inkml:traceGroup>
      <inkml:annotationXML>
        <emma:emma xmlns:emma="http://www.w3.org/2003/04/emma" version="1.0">
          <emma:interpretation id="{743C9404-7F5D-4725-AA38-CBB7AED8B100}" emma:medium="tactile" emma:mode="ink">
            <msink:context xmlns:msink="http://schemas.microsoft.com/ink/2010/main" type="paragraph" rotatedBoundingBox="2951,3010 30393,1264 30790,7511 3348,9257" alignmentLevel="2"/>
          </emma:interpretation>
        </emma:emma>
      </inkml:annotationXML>
      <inkml:traceGroup>
        <inkml:annotationXML>
          <emma:emma xmlns:emma="http://www.w3.org/2003/04/emma" version="1.0">
            <emma:interpretation id="{97EC901E-485F-430B-9A40-10C948ACB42B}" emma:medium="tactile" emma:mode="ink">
              <msink:context xmlns:msink="http://schemas.microsoft.com/ink/2010/main" type="inkBullet" rotatedBoundingBox="3030,4274 3495,4243 3545,4987 3079,5018"/>
            </emma:interpretation>
            <emma:one-of disjunction-type="recognition" id="oneOf0">
              <emma:interpretation id="interp0" emma:lang="" emma:confidence="0">
                <emma:literal>•</emma:literal>
              </emma:interpretation>
            </emma:one-of>
          </emma:emma>
        </inkml:annotationXML>
        <inkml:trace contextRef="#ctx0" brushRef="#br0">661 12324 0,'0'0'47,"0"31"-32,0 32 1,-32 31-16,32 0 16,-31 0-16,31 0 15,0-31-15,-31-1 16,31 1-16,31-32 15,-31 1-15,0-1 16,0-62 31,31 31-32,-31 0-15,63 0 16,-31 0-16,30-32 16,1 32-16,0 0 15,-1 0-15,-30 0 16,-32 0-16,31 0 47,-31 0-47</inkml:trace>
      </inkml:traceGroup>
      <inkml:traceGroup>
        <inkml:annotationXML>
          <emma:emma xmlns:emma="http://www.w3.org/2003/04/emma" version="1.0">
            <emma:interpretation id="{D54AC757-4060-4DDF-B84C-B34951EF81AB}" emma:medium="tactile" emma:mode="ink">
              <msink:context xmlns:msink="http://schemas.microsoft.com/ink/2010/main" type="line" rotatedBoundingBox="4391,2955 29969,1264 30149,3985 4571,5677"/>
            </emma:interpretation>
          </emma:emma>
        </inkml:annotationXML>
        <inkml:traceGroup>
          <inkml:annotationXML>
            <emma:emma xmlns:emma="http://www.w3.org/2003/04/emma" version="1.0">
              <emma:interpretation id="{633A203D-DE6E-4245-9BAB-2D39FDB40ADC}" emma:medium="tactile" emma:mode="ink">
                <msink:context xmlns:msink="http://schemas.microsoft.com/ink/2010/main" type="inkWord" rotatedBoundingBox="4485,4385 4891,4359 4921,4808 4515,4835"/>
              </emma:interpretation>
            </emma:emma>
          </inkml:annotationXML>
          <inkml:trace contextRef="#ctx0" brushRef="#br0" timeOffset="1">2386 12825 0,'-32'0'16,"1"0"-16,-1 0 16,-30 32-1,30-32-15,-30 0 16,30 31-1,1-31-15,-32 0 32,63 0-32</inkml:trace>
          <inkml:trace contextRef="#ctx0" brushRef="#br0" timeOffset="2">2323 12543 0,'-32'0'0,"1"0"0,0 0 31,-63 0-15,0 63 77,94-63-93,345-188 16</inkml:trace>
        </inkml:traceGroup>
        <inkml:traceGroup>
          <inkml:annotationXML>
            <emma:emma xmlns:emma="http://www.w3.org/2003/04/emma" version="1.0">
              <emma:interpretation id="{B2D45132-85FE-42C8-B61E-0F359014E2C6}" emma:medium="tactile" emma:mode="ink">
                <msink:context xmlns:msink="http://schemas.microsoft.com/ink/2010/main" type="inkWord" rotatedBoundingBox="6551,3568 9398,3379 9500,4922 6653,5110"/>
              </emma:interpretation>
              <emma:one-of disjunction-type="recognition" id="oneOf1">
                <emma:interpretation id="interp1" emma:lang="" emma:confidence="0">
                  <emma:literal>Impious.</emma:literal>
                </emma:interpretation>
                <emma:interpretation id="interp2" emma:lang="" emma:confidence="0">
                  <emma:literal>imperil,</emma:literal>
                </emma:interpretation>
                <emma:interpretation id="interp3" emma:lang="" emma:confidence="0">
                  <emma:literal>imply.</emma:literal>
                </emma:interpretation>
                <emma:interpretation id="interp4" emma:lang="" emma:confidence="0">
                  <emma:literal>imply,</emma:literal>
                </emma:interpretation>
                <emma:interpretation id="interp5" emma:lang="" emma:confidence="0">
                  <emma:literal>Impious</emma:literal>
                </emma:interpretation>
              </emma:one-of>
            </emma:emma>
          </inkml:annotationXML>
          <inkml:trace contextRef="#ctx0" brushRef="#br0" timeOffset="3">5239 12386 0,'-63'0'0,"1"32"0,-1-32 16,0 31-16,-62 0 0,-1 1 16,1-1-1,-1-31 1,-156 63-1,188-63 17,94-32-17,32 32 1</inkml:trace>
          <inkml:trace contextRef="#ctx0" brushRef="#br0" timeOffset="4">4424 11602 0,'0'32'31,"0"-1"-31,31 32 16,-31-32-16,0 63 16,31 32-1,-31-95 1,0 32-1,0-32-15,32 32 16,-32-32 0,0-31-16,0 32 15,63-32 1,-95 0-1</inkml:trace>
          <inkml:trace contextRef="#ctx0" brushRef="#br0" timeOffset="5">4643 12888 0,'0'0'15,"0"-31"1,32 31-16,-1-32 15,0 32-15,32-31 16,125 31 31,-188 31-47,0 32 31,-31-32-31,31 32 16,-31-32-16,-1 1 15,220 31 63,-62-95-47,156-219-15</inkml:trace>
          <inkml:trace contextRef="#ctx0" brushRef="#br0" timeOffset="6">5615 11947 0,'0'0'16,"32"126"15,-64-95-15,32 32-16,0 0 31,-31-32-31,31 0 0,0-31 15,0-31 1,31 0 0,-31-32-16,32 31 15,30-30 1,1-1-16,0 32 15,-32-1-15,32 1 0,-32 62 16,-31-31 0,32 94-1,-32-62-15,0-1 16,0 0-16,0-31 15,31 0 32,-31-31-47,31 0 16,1-32-1,-1 32-15,0-1 16,-31 32-16,32 0 16,-32 0-1,31 0-15,-31 32 16,0 62-1,0-63 1,0 0-16,0-31 16,32 32-1,-32-1-15,62-31 0,-93 0 16</inkml:trace>
          <inkml:trace contextRef="#ctx0" brushRef="#br0" timeOffset="7">6619 12104 0,'-32'0'15,"32"31"-15,0 1 16,0-1-1,0 32-15,0 0 16,32 187 0,-32-187-1,0-31 1,31 30-16,-31-30 15,32-32-15,-64 0 32,32-32-17,-31-62 1,-1 31 15,64-187-31</inkml:trace>
          <inkml:trace contextRef="#ctx0" brushRef="#br0" timeOffset="8">6713 12010 0,'31'0'0,"-31"-31"15,0 31-15,32 0 16,-32 0 0,31 0-16,-31 0 15,63 0 1,-32 31-1,0 0 1,-31 1-16,0-1 0,0-31 16,-31 31-16,31 1 15,-31-1-15,-32 1 16,32-1-1,-32-31-15,32 0 16,31 31-16,-32-31 16</inkml:trace>
        </inkml:traceGroup>
        <inkml:traceGroup>
          <inkml:annotationXML>
            <emma:emma xmlns:emma="http://www.w3.org/2003/04/emma" version="1.0">
              <emma:interpretation id="{48B37907-4844-474B-B720-022B2BA3B8B9}" emma:medium="tactile" emma:mode="ink">
                <msink:context xmlns:msink="http://schemas.microsoft.com/ink/2010/main" type="inkWord" rotatedBoundingBox="9719,3026 13158,2798 13242,4060 9803,4288"/>
              </emma:interpretation>
            </emma:emma>
          </inkml:annotationXML>
          <inkml:trace contextRef="#ctx0" brushRef="#br0" timeOffset="9">7277 12041 0,'32'0'31,"-32"-31"-16,31 31-15,0-31 0,32-1 16,94-124 0,-94 61-1,-1-30 1,-30 31-16,-32 0 15,0 31-15,0 0 16,0 32-16,-32 31 16,-156 126-1,126-32-15,-1 31 16,0 32-1,63-63-15,-31 0 32,188 94-1,-126-157-16,32-31-15,-1 0 47,-30-31-47</inkml:trace>
          <inkml:trace contextRef="#ctx0" brushRef="#br0" timeOffset="10">8093 11101 0,'0'-32'16,"31"32"-1,-31 0-15,31 0 31,1 0-31,-1 0 0,0 32 32,-31-1-32,0 0 0,0 1 15,0-32 1,-31 31-1,31 0-15,0 1 16,0-1 15,31-31-15,32 0-16</inkml:trace>
          <inkml:trace contextRef="#ctx0" brushRef="#br0" timeOffset="11">8971 11383 0,'-32'0'15,"32"31"1,-62 32-16,30 62 16,-93 126 15,62-157-31,63 0 0,31-31 15,1-32-15,-1 1 16,32-1-16,0-31 16,-1-31-1,1 31-15,0-32 0,-1-30 31,-30-1-31,-1 0 16,1-31-16,-32 0 16,0 0-1,0-31-15,0 62 16,-32 63-16,-31 0 15,32 31 1,-32 1 0,32-1-16,0 32 15</inkml:trace>
          <inkml:trace contextRef="#ctx0" brushRef="#br0" timeOffset="12">9159 11791 0,'-32'0'0,"1"31"0,-32-31 31,1 0-31,-95 0 47,126-94-31</inkml:trace>
          <inkml:trace contextRef="#ctx0" brushRef="#br0" timeOffset="13">9253 11132 0,'0'-63'31</inkml:trace>
          <inkml:trace contextRef="#ctx0" brushRef="#br0" timeOffset="14">9755 10944 0,'31'0'16,"0"-31"0,-31 31-16,63 0 31,0 31 0,-63 63-15,0-63-16,-32 32 15,1-63 1,0 31-16,31-31 0,0 32 31,31-32-15,32 0-16,0 0 15</inkml:trace>
          <inkml:trace contextRef="#ctx0" brushRef="#br0" timeOffset="15">10727 11979 0,'-32'0'16,"32"31"-16,-62-31 0,30 0 15,-30 0 1,-1 31 0,-157-31 108,189 0-61,94-94-48</inkml:trace>
          <inkml:trace contextRef="#ctx0" brushRef="#br0" timeOffset="16">10539 11822 0,'-32'94'0,"32"-63"0,0 1 16,0-1-16,0 0 15,0 1-15,0-1 16,0-31-16,0 31 78,0-31-78,94-94 0</inkml:trace>
        </inkml:traceGroup>
        <inkml:traceGroup>
          <inkml:annotationXML>
            <emma:emma xmlns:emma="http://www.w3.org/2003/04/emma" version="1.0">
              <emma:interpretation id="{E37AEA99-A853-468E-AB42-CD025724E164}" emma:medium="tactile" emma:mode="ink">
                <msink:context xmlns:msink="http://schemas.microsoft.com/ink/2010/main" type="inkWord" rotatedBoundingBox="14233,3026 15095,2969 15211,4718 14349,4775"/>
              </emma:interpretation>
              <emma:one-of disjunction-type="recognition" id="oneOf2">
                <emma:interpretation id="interp6" emma:lang="" emma:confidence="0">
                  <emma:literal>Kameron.</emma:literal>
                </emma:interpretation>
                <emma:interpretation id="interp7" emma:lang="" emma:confidence="0">
                  <emma:literal>Iml_&lt;:3^0.</emma:literal>
                </emma:interpretation>
                <emma:interpretation id="interp8" emma:lang="" emma:confidence="0">
                  <emma:literal>Kamei-out.</emma:literal>
                </emma:interpretation>
                <emma:interpretation id="interp9" emma:lang="" emma:confidence="0">
                  <emma:literal>Kamei-odd.</emma:literal>
                </emma:interpretation>
                <emma:interpretation id="interp10" emma:lang="" emma:confidence="0">
                  <emma:literal>kames-odd.</emma:literal>
                </emma:interpretation>
              </emma:one-of>
            </emma:emma>
          </inkml:annotationXML>
          <inkml:trace contextRef="#ctx0" brushRef="#br0" timeOffset="17">12451 11979 0,'-31'0'0,"-32"31"16,1-31-16,-1 31 15,-31-31-15,0 0 16,31 32-16,-62-32 31,93 0-31,1 0 16,62 0-1,251 31 48</inkml:trace>
          <inkml:trace contextRef="#ctx0" brushRef="#br0" timeOffset="18">11981 11069 0,'0'0'0,"0"32"0,-31 313 94,93-32-32,-30-281-46,62-64-16</inkml:trace>
          <inkml:trace contextRef="#ctx0" brushRef="#br0" timeOffset="19">12106 12324 0,'0'0'16,"32"0"-1,-1-32-15,1 32 16,30 0-16,1 0 31,-32 0-31,1 32 16,-32 62 15,-32-32-31,1 1 0,0 0 15,31 0 1,0-32 0,0 0-16,0 1 15,0-32-15,94 31 16,-32-31-16,64-31 15,-1-1-15</inkml:trace>
        </inkml:traceGroup>
        <inkml:traceGroup>
          <inkml:annotationXML>
            <emma:emma xmlns:emma="http://www.w3.org/2003/04/emma" version="1.0">
              <emma:interpretation id="{CB169B59-8631-4F4C-93C0-04AE64A5DE74}" emma:medium="tactile" emma:mode="ink">
                <msink:context xmlns:msink="http://schemas.microsoft.com/ink/2010/main" type="inkWord" rotatedBoundingBox="15705,2207 20153,1913 20333,4635 15885,4929"/>
              </emma:interpretation>
            </emma:emma>
          </inkml:annotationXML>
          <inkml:trace contextRef="#ctx0" brushRef="#br0" timeOffset="20">13329 11289 0,'0'31'16,"0"-31"-1,0 63-15,0 0 0,-31 31 16,31 31-1,0-94 1,0 1-16,0-1 16,0-62 15,0 31-16,31-63-15,-31 0 0,63-31 16,-31 0-16,30 32 16,-30 30-16,-1 1 15,0 31 1,-31 31-1,32 1-15,-32 30 0,-32 1 16,32 0 0,0-1-16,0-30 15,32-1-15,-32 0 16,0-31-16,31-31 31,220-282 16,-188 281-32,-63 32-15,31 0 16,-31 32-16,0-1 16,-31 32-16,31-1 15,-32 1-15,32 0 16,32-32-1,-1-31-15,0 31 16,32-62 0,0 31-16,-1-63 0,1 1 15,94-126 1,-63 62-1,-63 1-15,1 31 16,-1-32 0,-62 63-16,31 1 0,-32 62 15,-30 31-15,-1 32 16,0 0-1,-94 219 1,126-188 0,31 0-1,31-31-15,-31-1 16,32 1-16,-1 0 15,1-63-15,-1 31 16,0-31-16,1-94 16</inkml:trace>
          <inkml:trace contextRef="#ctx0" brushRef="#br0" timeOffset="21">15086 11916 0,'-95'0'0,"-30"31"31,-63 1-31,-784 62 63,815-63-63,157-31 15</inkml:trace>
          <inkml:trace contextRef="#ctx0" brushRef="#br0" timeOffset="23">14364 12418 0,'32'0'16,"-32"-32"-1,31 1-15,0 31 16,32 0-16,-32 0 16,1 31-16,-32-31 15,31 32-15,-62 62 31,-1-32-31,1-30 0,0-1 16,-1-31 0,1 32-16,31-32 15,0 0-15,0-32 16,0 32-1,31 0-15,1-31 16,-1 31 0,0 0-16,1 0 15,30 157 32,-156-63-47,63-63 16,-63 0-1,63-31 1</inkml:trace>
          <inkml:trace contextRef="#ctx0" brushRef="#br0" timeOffset="22">15086 10317 0,'0'0'16,"31"0"-1,-31 0-15,31 0 0,-31 31 16,0 0-1,0 1-15,-31-1 16,0 0-16,-1 1 16,1 31-1,-1-32-15,32 0 16,-31 1-16,62-32 15,1 31 1,31 0-16,-1-31 31,32 32-31</inkml:trace>
          <inkml:trace contextRef="#ctx0" brushRef="#br0" timeOffset="24">16089 10975 0,'-31'0'0,"-63"32"16,31-1-1,0 32-15,-31-1 16,31 32-16,1 32 16,30-1-16,32-31 15,0-31 1,32 0-16,30 0 15,32-1 1,-31-62-16,94 0 31,-94-31-31,-32-32 0,32 0 16,-32-31-16,0 0 15,-31 0 1,0 0 0,0 0-16,0 31 15,0 32-15,-31 0 16,0 31-16,-63 0 15,31 31-15</inkml:trace>
          <inkml:trace contextRef="#ctx0" brushRef="#br0" timeOffset="25">16214 11414 0,'0'32'16,"-31"-32"-1,-32 0-15,32-32 16,-32 32-16,32 0 16,-32-31-16,32 31 15</inkml:trace>
          <inkml:trace contextRef="#ctx0" brushRef="#br0" timeOffset="26">16403 10505 0,'0'0'16,"0"-32"0,-32 32-1,32 0-15,-31 32 16,31-1-16</inkml:trace>
          <inkml:trace contextRef="#ctx0" brushRef="#br0" timeOffset="27">16716 10034 0,'0'0'16,"94"63"46,-94-31-62,0 30 31,0-30-31,-31-1 0,31 0 16,0-31-16,31 0 15,-31 0 1,63 0-16,0 0 16,31 0 15,62 0-16</inkml:trace>
          <inkml:trace contextRef="#ctx0" brushRef="#br0" timeOffset="28">17500 11571 0,'31'0'16,"1"0"-16,-1 0 15,32-31-15,-32 31 16,32 0-16</inkml:trace>
        </inkml:traceGroup>
        <inkml:traceGroup>
          <inkml:annotationXML>
            <emma:emma xmlns:emma="http://www.w3.org/2003/04/emma" version="1.0">
              <emma:interpretation id="{068BB568-8184-404E-9648-0072484E3B79}" emma:medium="tactile" emma:mode="ink">
                <msink:context xmlns:msink="http://schemas.microsoft.com/ink/2010/main" type="inkWord" rotatedBoundingBox="20763,2376 23893,2169 23999,3780 20869,3987"/>
              </emma:interpretation>
              <emma:one-of disjunction-type="recognition" id="oneOf3">
                <emma:interpretation id="interp11" emma:lang="" emma:confidence="0">
                  <emma:literal>implement</emma:literal>
                </emma:interpretation>
                <emma:interpretation id="interp12" emma:lang="" emma:confidence="0">
                  <emma:literal>Implement</emma:literal>
                </emma:interpretation>
                <emma:interpretation id="interp13" emma:lang="" emma:confidence="0">
                  <emma:literal>impediment</emma:literal>
                </emma:interpretation>
                <emma:interpretation id="interp14" emma:lang="" emma:confidence="0">
                  <emma:literal>Impediment</emma:literal>
                </emma:interpretation>
                <emma:interpretation id="interp15" emma:lang="" emma:confidence="0">
                  <emma:literal>(naptime,</emma:literal>
                </emma:interpretation>
              </emma:one-of>
            </emma:emma>
          </inkml:annotationXML>
          <inkml:trace contextRef="#ctx0" brushRef="#br0" timeOffset="29">18504 11101 0,'0'31'0,"0"94"32,-32-62-17,32 0-15,0 0 16,-31-1 15,62-93 0,-31-32-31,32 1 0,-1-1 16,32 0-1,-1 0 1,-30 32-16,30 0 16,-30 187 15,-32-30 16,31-126-32,-31-31-15,31 31 16,1-32-16,-32-31 15,63 32-15,-1-32 16,-30 32 0,30 0-16,-30 31 15,-32 0-15,31 0 16,-31 31-16,0 0 15,0 1-15,0-1 16,0 0-16,-31 1 16,31-1-16,0 1 62,0-1-31,0-31-31,62-31 0,158-95 63</inkml:trace>
          <inkml:trace contextRef="#ctx0" brushRef="#br0" timeOffset="30">19444 11289 0,'-62'658'0,"62"-626"0,0-64 31,0 32-16,0 0 1,-32 0 15,32 0-15</inkml:trace>
          <inkml:trace contextRef="#ctx0" brushRef="#br0" timeOffset="31">19444 11289 0,'0'0'0,"32"-32"16,-32 32-16,0-31 15,31 31 1,0 0 15,32 0-15,-32 0-16,1 0 15,-1 0-15,-31 0 16,0 31 0,31-31-1,-62 32-15,31-1 16,-31 1-16,31-32 15,-32 31-15,1 0 16,0 1-16,-1-32 16,32 0-16,-31 31 15,31-31-15,0 0 31</inkml:trace>
          <inkml:trace contextRef="#ctx0" brushRef="#br0" timeOffset="32">20009 11289 0,'31'31'47,"-31"-31"-31,31 0-16,-31-31 15,32 31-15,-32 0 31,31-32-31,32 32 16,-32-31-16,32-32 0,-32 32 16,1-32-16,-1 1 15,32-1-15,-32-31 16,0 0-1,1-32 1,-32 64-16,0 30 16,0 1-16,0 31 15,0-32-15,-32 32 16,-30 63 31,-1-31-47,0 93 31,32-31-31,0 0 0,-1 0 15,32-31 1,0 0-16,32-1 16,93 64-1,-125-95 1,31 1-16,1-32 15,-32 31 1,0-62 15,0-1-15</inkml:trace>
          <inkml:trace contextRef="#ctx0" brushRef="#br0" timeOffset="33">21451 11195 0,'-31'0'15,"31"0"-15,-157 31 31,94-31-31,1 31 16,-1-31 0,32 0-16,-1 0 15,1 0-15</inkml:trace>
          <inkml:trace contextRef="#ctx0" brushRef="#br0" timeOffset="34">21326 11007 0,'0'31'16,"0"0"0,-32 1-16,32-1 15,0 0-15,0 1 16,0 30-16,0-30 0,0-1 15,0 32 1,0-32-16,0 1 16,0-32-16,-31 31 15</inkml:trace>
          <inkml:trace contextRef="#ctx0" brushRef="#br0" timeOffset="39">18629 10411 0,'0'0'16,"0"0"15,-31 31-16,-1 0-15,1 1 16,0 31 0,-1-1-16,-125 346 46,189 345 48,-1-691-94,0 1 0,1-32 16,-32 1-1,31-1 79,-31-31-79</inkml:trace>
        </inkml:traceGroup>
        <inkml:traceGroup>
          <inkml:annotationXML>
            <emma:emma xmlns:emma="http://www.w3.org/2003/04/emma" version="1.0">
              <emma:interpretation id="{CA36176E-321D-40F4-84B8-903D1B5364A4}" emma:medium="tactile" emma:mode="ink">
                <msink:context xmlns:msink="http://schemas.microsoft.com/ink/2010/main" type="inkWord" rotatedBoundingBox="24335,2163 26265,2035 26408,4197 24478,4325"/>
              </emma:interpretation>
            </emma:emma>
          </inkml:annotationXML>
          <inkml:trace contextRef="#ctx0" brushRef="#br0" timeOffset="35">22047 10756 0,'0'0'0,"-31"31"15,31 32-15,0-32 16,-32 32-1,1 0-15,31-32 16,-31 32-16,31-63 16,-32 31-16,32-62 46,0 31-46,32-63 16,-1 32-16,0-32 16,32 0-16,-32 0 15,32 32 1,-32 0-16,32 31 15,-32 0-15,-31 31 16,32 0-16,-32 32 16,0 0-16,0-32 15,-32 32-15,32 0 47,0-95-31,32 32-1,-32-31 1,31-32-16,1 32 0,62-95 31,-63 95-31,0 0 16,1 62-16,-32 0 15,0 1-15,0 31 31,-32 62 1,32-94-17,32 1-15</inkml:trace>
          <inkml:trace contextRef="#ctx0" brushRef="#br0" timeOffset="37">23834 11226 0,'-62'0'16,"-32"31"-16,0 1 15,-63-1 1,-690 189 31,722-189-16,187-31-31,-30 0 15</inkml:trace>
          <inkml:trace contextRef="#ctx0" brushRef="#br0" timeOffset="36">22737 11101 0,'94'-63'0,"157"-188"32,-126 126-32,-62 31 31,0-1-31,-32-124 15,-31 156 1,-94 1 15,63 62-31,-1 31 31,-125 439 16,189-376-47,93 189 78,-93-283-31,218-157-47</inkml:trace>
          <inkml:trace contextRef="#ctx0" brushRef="#br0" timeOffset="38">23019 11885 0,'0'0'16,"31"-32"-16,-31 32 16,32-31-16,31 31 15,-32 0-15,63 0 31,-63 0-31,1 0 16,-1 31-16,-31 1 16,0-1-16,-31 0 15,-1 32-15,-30-32 16,-1 32-1,32 0-15,31-32 0,-32 1 16,64-1 0,30 0-1,1-31 1,31 0 15,-31-31-31,62-32 0</inkml:trace>
        </inkml:traceGroup>
        <inkml:traceGroup>
          <inkml:annotationXML>
            <emma:emma xmlns:emma="http://www.w3.org/2003/04/emma" version="1.0">
              <emma:interpretation id="{C47922A1-9E82-4273-8113-6D256DAD62F4}" emma:medium="tactile" emma:mode="ink">
                <msink:context xmlns:msink="http://schemas.microsoft.com/ink/2010/main" type="inkWord" rotatedBoundingBox="26967,2414 27183,2399 27262,3594 27047,3609"/>
              </emma:interpretation>
            </emma:emma>
          </inkml:annotationXML>
          <inkml:trace contextRef="#ctx0" brushRef="#br0" timeOffset="40">24462 10473 0,'31'0'31,"-31"32"-15,31-32-16,1 31 15,-1 32 1,0-32 0,1 32-16,-32 62 15,31-30-15,0-33 16,-31 32-16,0 0 15,0-31-15,0 0 16,0 0-16,-62 62 31,62-62-31,-32-32 16,32 0-16,-31 1 15,31-32-15,0 31 16,0-94 31</inkml:trace>
        </inkml:traceGroup>
        <inkml:traceGroup>
          <inkml:annotationXML>
            <emma:emma xmlns:emma="http://www.w3.org/2003/04/emma" version="1.0">
              <emma:interpretation id="{06F549B3-D751-42CD-B10A-4DBF030FDCC8}" emma:medium="tactile" emma:mode="ink">
                <msink:context xmlns:msink="http://schemas.microsoft.com/ink/2010/main" type="inkWord" rotatedBoundingBox="27858,2412 30035,2268 30088,3071 27911,3215"/>
              </emma:interpretation>
              <emma:one-of disjunction-type="recognition" id="oneOf4">
                <emma:interpretation id="interp16" emma:lang="" emma:confidence="0">
                  <emma:literal>sent</emma:literal>
                </emma:interpretation>
                <emma:interpretation id="interp17" emma:lang="" emma:confidence="0">
                  <emma:literal>sit.</emma:literal>
                </emma:interpretation>
                <emma:interpretation id="interp18" emma:lang="" emma:confidence="0">
                  <emma:literal>silo</emma:literal>
                </emma:interpretation>
                <emma:interpretation id="interp19" emma:lang="" emma:confidence="0">
                  <emma:literal>sift.</emma:literal>
                </emma:interpretation>
                <emma:interpretation id="interp20" emma:lang="" emma:confidence="0">
                  <emma:literal>"into</emma:literal>
                </emma:interpretation>
              </emma:one-of>
            </emma:emma>
          </inkml:annotationXML>
          <inkml:trace contextRef="#ctx0" brushRef="#br0" timeOffset="41">25716 10536 0,'0'0'15,"-31"0"-15,-32 0 16,0 63-1,0-32 1,32 1-16,0-1 16,-1-31-1,32 31-15,0 1 0,-31-32 16,31 0-16,31 31 15,1-31 1,-1 31 0,32 1-1,-32-32-15,0 31 16,1 1-1,-1-1-15,32 0 16,-32 32 0,-31-32-16,0-31 15,-31 32 1,31-32-16,0 31 15,-31-31-15,-1 0 16,-31 31 15,32-31-31,31 0 16</inkml:trace>
          <inkml:trace contextRef="#ctx0" brushRef="#br0" timeOffset="42">26092 10787 0,'0'31'0,"-31"1"15,31-1-15,-32 1 16,32-1-1,0 0-15,0 1 16,0-1-16,0-31 16,-31 31-16,31-31 15</inkml:trace>
          <inkml:trace contextRef="#ctx0" brushRef="#br0" timeOffset="43">26312 10881 0,'0'32'0,"-32"30"0</inkml:trace>
          <inkml:trace contextRef="#ctx0" brushRef="#br0" timeOffset="44">26437 11007 0,'31'-32'0,"-31"32"31,32 32-31,-64-1 0,32-31 16,0 31-16,0 1 15,0-32-15,32 0 32,-32 0-32,31 0 15,-31 0-15,32-32 31,-1 32-31,0 32 47,-31-1-47,-31-31 0</inkml:trace>
          <inkml:trace contextRef="#ctx0" brushRef="#br0" timeOffset="45">27221 10348 0,'-31'31'0,"-1"-31"0,1 63 15,0 0-15,-32 31 16,0 31-16,32 1 16,-1-32-16,64 0 15,-32-31 1,31-32-16,1-31 15,-1 31-15,32-31 16,-1-31-16,158-157 31,-157 62-31,-1-124 31,-30 187-31,-32 0 16,0 32 0,-63 31-16,0 31 15,0 0-15</inkml:trace>
          <inkml:trace contextRef="#ctx0" brushRef="#br0" timeOffset="46">27346 10756 0,'0'0'0,"-31"0"16,0 0 0,-32 0-16,-156 0 31,156 0-16,31 31 1,1-31-16</inkml:trace>
        </inkml:traceGroup>
      </inkml:traceGroup>
      <inkml:traceGroup>
        <inkml:annotationXML>
          <emma:emma xmlns:emma="http://www.w3.org/2003/04/emma" version="1.0">
            <emma:interpretation id="{68691166-23DC-481E-AB89-F192C2BD4859}" emma:medium="tactile" emma:mode="ink">
              <msink:context xmlns:msink="http://schemas.microsoft.com/ink/2010/main" type="line" rotatedBoundingBox="4593,6449 30617,4793 30790,7511 4766,9167"/>
            </emma:interpretation>
          </emma:emma>
        </inkml:annotationXML>
        <inkml:traceGroup>
          <inkml:annotationXML>
            <emma:emma xmlns:emma="http://www.w3.org/2003/04/emma" version="1.0">
              <emma:interpretation id="{6904A4FE-1378-4DE8-86F1-1D49F15BC254}" emma:medium="tactile" emma:mode="ink">
                <msink:context xmlns:msink="http://schemas.microsoft.com/ink/2010/main" type="inkWord" rotatedBoundingBox="4685,7892 5016,7871 5035,8162 4704,8183"/>
              </emma:interpretation>
            </emma:emma>
          </inkml:annotationXML>
          <inkml:trace contextRef="#ctx0" brushRef="#br0" timeOffset="8646.3562">2511 15930 0,'-313'31'0,"313"-31"0,31 0 0</inkml:trace>
          <inkml:trace contextRef="#ctx0" brushRef="#br0" timeOffset="8569.3518">2480 16181 0,'0'0'0,"-32"31"46,-218 0 1,250-62 140,0 0-187</inkml:trace>
        </inkml:traceGroup>
        <inkml:traceGroup>
          <inkml:annotationXML>
            <emma:emma xmlns:emma="http://www.w3.org/2003/04/emma" version="1.0">
              <emma:interpretation id="{C0ED8944-F1A2-4A5A-8EE0-07EDE679D724}" emma:medium="tactile" emma:mode="ink">
                <msink:context xmlns:msink="http://schemas.microsoft.com/ink/2010/main" type="inkWord" rotatedBoundingBox="5902,7531 7101,7455 7172,8574 5973,8650"/>
              </emma:interpretation>
              <emma:one-of disjunction-type="recognition" id="oneOf5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0" timeOffset="12964.5278">3483 15585 0,'0'31'31,"0"1"-31,0-1 15,0 32-15,-31-1 16,31 1 0,0 31-1,-32-94 1,64-31-1,-32-1 1,31 1 0,1-32-16,30-31 31,64 63 0,-95 62-31,0 95 31,-31-95-15,0-62 31,32-1-47,-32 1 15,31 0-15,1-1 16,-1-30-16,0 62 15,1-32-15,-1 64 16,-31-1-16,0 0 16,0 1-16,0-1 15,0 0 1,0 1-16,0-1 15,0 0 32,0-31-47</inkml:trace>
          <inkml:trace contextRef="#ctx0" brushRef="#br0" timeOffset="13578.563">4455 15710 0,'32'-31'0,"-1"0"0,-31 31 16,31 0-16,-31 31 15,32 0 1,-32 1-16,31-1 16,-31 0-16,0 1 15,-31-1-15,-63 63 47,31-63-47,32-31 16,-1 0-16</inkml:trace>
          <inkml:trace contextRef="#ctx0" brushRef="#br0" timeOffset="13296.5468">4424 15804 0,'0'0'0,"0"32"15,0 30-15,-31 1 16,31 31-16,0 0 16,0 32-16,0-32 15,0-32-15,0 33 16,0-64-1,0 32 1,0-32 15,0-62-15,0-32-16</inkml:trace>
        </inkml:traceGroup>
        <inkml:traceGroup>
          <inkml:annotationXML>
            <emma:emma xmlns:emma="http://www.w3.org/2003/04/emma" version="1.0">
              <emma:interpretation id="{81376FD0-B613-4678-8548-CD8C36DADB77}" emma:medium="tactile" emma:mode="ink">
                <msink:context xmlns:msink="http://schemas.microsoft.com/ink/2010/main" type="inkWord" rotatedBoundingBox="7594,6258 9424,6142 9525,7721 7694,7837"/>
              </emma:interpretation>
              <emma:one-of disjunction-type="recognition" id="oneOf6">
                <emma:interpretation id="interp22" emma:lang="" emma:confidence="1">
                  <emma:literal/>
                </emma:interpretation>
              </emma:one-of>
            </emma:emma>
          </inkml:annotationXML>
          <inkml:trace contextRef="#ctx0" brushRef="#br0" timeOffset="14642.6043">5835 14299 0,'0'0'0,"31"-31"31,-31 31-31,32 0 16,-1 0-16,0 31 15,1-31 1,-1 31-16,-31 1 0,32-32 16,-1 31-16,-31 32 15,-31-32 1,31 1-16,0-1 15,-32 0-15,32 1 16,0-32 15,32 0-31,-1 0 16,32 0-16,62-32 31</inkml:trace>
          <inkml:trace contextRef="#ctx0" brushRef="#br0" timeOffset="14100.5839">5177 15710 0,'31'0'16,"0"-31"-1,1 31-15,30-31 0,-30-1 16,30-31-1,1-62 17,-32 31-32,1-251 31,-189 408 16,63 31-32,31 63-15,32 188 47,94-220-47,-32-94 0,32 1 16,-1-1-1,32-31 16,-62 0-31</inkml:trace>
          <inkml:trace contextRef="#ctx0" brushRef="#br0" timeOffset="15467.6336">6744 14958 0,'-94'62'0,"32"32"0,30 32 16,-62 282 15,188-283 0,-31-94-31,-32-31 16,32-31-16,0 31 16,-32-31-16,32-1 15,0-30-15,-32-1 16,-62-439 46,-1 502-62,-62 0 141,31 31-141,126 1 0</inkml:trace>
          <inkml:trace contextRef="#ctx0" brushRef="#br0" timeOffset="15584.6403">6807 15303 0,'-31'0'0,"-32"31"16,32-31 0,-32 0-16,0 0 15,32 0-15,0-31 16,31 31-16</inkml:trace>
          <inkml:trace contextRef="#ctx0" brushRef="#br0" timeOffset="16022.6626">6901 14519 0,'0'31'31,"0"-31"-15,0 0-1,0 0 32,0-31-31,0 31-16,0-32 15,32 32 1,-32 0 15,0-62 31</inkml:trace>
        </inkml:traceGroup>
        <inkml:traceGroup>
          <inkml:annotationXML>
            <emma:emma xmlns:emma="http://www.w3.org/2003/04/emma" version="1.0">
              <emma:interpretation id="{48D9C920-3441-4367-BFB5-227D5ED33E3B}" emma:medium="tactile" emma:mode="ink">
                <msink:context xmlns:msink="http://schemas.microsoft.com/ink/2010/main" type="inkWord" rotatedBoundingBox="10013,6142 13246,5937 13397,8303 10163,8509"/>
              </emma:interpretation>
              <emma:one-of disjunction-type="recognition" id="oneOf7">
                <emma:interpretation id="interp23" emma:lang="" emma:confidence="1">
                  <emma:literal/>
                </emma:interpretation>
              </emma:one-of>
            </emma:emma>
          </inkml:annotationXML>
          <inkml:trace contextRef="#ctx0" brushRef="#br0" timeOffset="16653.6808">8061 15553 0,'-31'0'0,"0"-31"0,-32 31 16,0 0 0,1 0-1,-1 0-15,0 0 16,32 0-16,-1 0 15,1 0-15</inkml:trace>
          <inkml:trace contextRef="#ctx0" brushRef="#br0" timeOffset="17233.7118">7842 15334 0,'-31'376'94,"31"-407"-48,0 31-30,0 0 109,62-31-110,-124 31 110,375-439-109</inkml:trace>
          <inkml:trace contextRef="#ctx0" brushRef="#br0" timeOffset="17737.7406">8657 14864 0,'0'94'0,"-31"-32"0,31 1 15,0 0-15,0 62 32,0-125-32,0-94 46,31 31-30,-31 1 0,63-1-16,-32 0 15,1 32 1,-1 31-16,0 0 15,1 0-15,-32 31 16,31 1-16,-31-1 16,32 63-1,-32-31 32,0-157 0,156-32-32,-124 126-15,30-31 32,-30 31-17,-1 31-15,-31-31 16,0 32-16,0-1 15,0 0-15,0 32 16,0-32-16,0 1 16,0-95-16</inkml:trace>
          <inkml:trace contextRef="#ctx0" brushRef="#br0" timeOffset="18075.7599">9598 15052 0,'31'0'0,"1"-32"16,-32-30-1,31 30-15,0-30 16,1-1-16,-1-31 16,1 31-16,-32-31 15,31 63-15,-62-32 16,31 63-1,0-31-15,-32 62 16,1 0 0,-32 63-16,32 283 62,31-346-62,62 63 16,-30-63-1,-1-31-15,1 0 16,93 0-1,-125 0-15</inkml:trace>
          <inkml:trace contextRef="#ctx0" brushRef="#br0" timeOffset="18427.7773">10413 14017 0,'32'0'15,"-32"0"1,31 0 0,0 31-16,-31-31 0,32 63 46,-32-32-30,0-31-16,0 32 16,-32-1-16,32-31 15,0 31-15,0-31 16,0 0-1,32 0-15,30 32 16,1-32-16,31 0 16</inkml:trace>
          <inkml:trace contextRef="#ctx0" brushRef="#br0" timeOffset="18845.7889">10601 15365 0,'-94'32'15,"-94"-1"-15,-31 32 16,-283 31 0,251-63-1,32 1-15,31-1 0,93-31 16,33 0-1,30-31-15,64 31 32,-1 0-17,32-32 1,31 32-1</inkml:trace>
          <inkml:trace contextRef="#ctx0" brushRef="#br0" timeOffset="19515.8155">9692 15836 0,'0'-32'31,"0"32"-31,31 0 16,1-31 0,31 31-16,-32 0 15,32 31-15,-32-31 16,0 32-1,1-1 1,-1 0 0,-62 1-16,31-32 15,0 31-15,-32-31 0,-30 0 16,30 31-16,32-31 15,-31 0 1,62-31 15,1 62-15,-1-31-1,0 0-15,1 32 16,-1-1-16,-31 32 16,0 0-16,0-1 15,-31-30-15,-1 30 16,-30-30-16,30-1 15,-30 0 32,-1-62-47</inkml:trace>
        </inkml:traceGroup>
        <inkml:traceGroup>
          <inkml:annotationXML>
            <emma:emma xmlns:emma="http://www.w3.org/2003/04/emma" version="1.0">
              <emma:interpretation id="{7FF62697-5DDF-4F14-A5F9-26654999679B}" emma:medium="tactile" emma:mode="ink">
                <msink:context xmlns:msink="http://schemas.microsoft.com/ink/2010/main" type="inkWord" rotatedBoundingBox="13824,6141 14323,6109 14405,7387 13906,7419"/>
              </emma:interpretation>
              <emma:one-of disjunction-type="recognition" id="oneOf8">
                <emma:interpretation id="interp24" emma:lang="" emma:confidence="1">
                  <emma:literal/>
                </emma:interpretation>
              </emma:one-of>
            </emma:emma>
          </inkml:annotationXML>
          <inkml:trace contextRef="#ctx0" brushRef="#br0" timeOffset="20220.8436">11730 14644 0,'0'0'0,"-31"31"32,-126 126 14,95-94-46,-33 94 16,95-63 0,0 0-16,32-31 15,31-1-15,-32-30 16,32 30-16,-32-62 15,0 0-15,1 0 16,-1 0 0,0-31-16,32-188 31,-63 124-31,31 1 15,1 0 1,-32 32 0,0-1-16,0 32 0,-32-1 15,32 32-15,-62 0 16,-1 32-16,32-1 15,-32 0-15</inkml:trace>
          <inkml:trace contextRef="#ctx0" brushRef="#br0" timeOffset="20458.8572">11730 15052 0,'-188'-32'0,"188"32"15,-31-31 1</inkml:trace>
          <inkml:trace contextRef="#ctx0" brushRef="#br0" timeOffset="20978.8797">11730 14174 0,'0'0'31,"0"31"-15,0-31-1,0 0-15,0 31 16,-31-31 31,62-31-32,-31 0 1,0 31-16,32 0 31,-32 0 63</inkml:trace>
        </inkml:traceGroup>
        <inkml:traceGroup>
          <inkml:annotationXML>
            <emma:emma xmlns:emma="http://www.w3.org/2003/04/emma" version="1.0">
              <emma:interpretation id="{4E5EBCB4-A8C0-4660-8786-69C08AA2A457}" emma:medium="tactile" emma:mode="ink">
                <msink:context xmlns:msink="http://schemas.microsoft.com/ink/2010/main" type="inkWord" rotatedBoundingBox="15383,6792 16504,6721 16558,7570 15437,7642"/>
              </emma:interpretation>
            </emma:emma>
          </inkml:annotationXML>
          <inkml:trace contextRef="#ctx0" brushRef="#br0" timeOffset="23957.9664">12922 15553 0,'0'0'63,"31"0"-63,1 0 15,-1-31-15,0 31 16,1 0-16,30 0 15,1-31 1,63 31 0,-64 0-16,1-32 15,-32 32 1,32 0-16,-32 0 15,1 0-15,-1-31 16,1 31 0,-64-31-1</inkml:trace>
          <inkml:trace contextRef="#ctx0" brushRef="#br0" timeOffset="24291.9855">13047 15114 0,'533'-31'47,"-438"-32"-31</inkml:trace>
          <inkml:trace contextRef="#ctx0" brushRef="#br0" timeOffset="24548.0001">13675 14801 0,'31'0'16,"0"0"0,1 0-16,-1 31 15,32 1-15,-1-1 16,-30 32-16,-1-1 15,1 32 1,-32 1-16,-157 281 78,63-313-62,94-63 15,-32 0 0</inkml:trace>
        </inkml:traceGroup>
        <inkml:traceGroup>
          <inkml:annotationXML>
            <emma:emma xmlns:emma="http://www.w3.org/2003/04/emma" version="1.0">
              <emma:interpretation id="{D35A0508-DA75-45D7-9782-9A37B0B9F27C}" emma:medium="tactile" emma:mode="ink">
                <msink:context xmlns:msink="http://schemas.microsoft.com/ink/2010/main" type="inkWord" rotatedBoundingBox="17114,6102 20311,5898 20455,8169 17259,8372"/>
              </emma:interpretation>
              <emma:one-of disjunction-type="recognition" id="oneOf9">
                <emma:interpretation id="interp25" emma:lang="" emma:confidence="1">
                  <emma:literal/>
                </emma:interpretation>
              </emma:one-of>
            </emma:emma>
          </inkml:annotationXML>
          <inkml:trace contextRef="#ctx0" brushRef="#br0" timeOffset="26812.095">16591 14236 0,'-31'32'15,"-1"-1"-15,-31 63 16,-31 0-16,32 32 15,-32-1 1,31 95 0,31-126-1,32-32-15,32 33 16,31 124-1,-32-188 1,0-62-16</inkml:trace>
          <inkml:trace contextRef="#ctx0" brushRef="#br0" timeOffset="25593.0392">15838 15177 0,'-31'0'0,"-63"0"0,-32 32 15,-30-32-15,-1 31 16,0-31-1,32 31-15,31-31 16,31 0 0,31 32-16</inkml:trace>
          <inkml:trace contextRef="#ctx0" brushRef="#br0" timeOffset="25362.0283">15211 14707 0,'-31'0'15,"-189"31"48,126 126-48,94-126-15,32-31 16,-1 32-1,188-64 17,-62-62-17,-125 32 1,-1-33-16,0 1 15,-31 0 1,32-31-16,-32 31 16,0 31-16,0 0 15,0 32-15,0 31 16,-32 0-1,32 31 1,-62 95 15,30-32-31,32 0 0,0 0 16,0-31-16,0 31 15,0-63-15,94 95 47,-94-126-47</inkml:trace>
          <inkml:trace contextRef="#ctx0" brushRef="#br0" timeOffset="27195.1119">17093 14425 0,'-32'0'15,"32"31"1,-62 32-16,30-1 16,1 32-1,31-31-15,-32 0 16,64-32-1,-32 1-15,31-1 16,-31-31-16,32 0 16,30-31-16,-30-1 15,30-30-15,-30-33 16,-32 1-1,0-31-15,0 31 0,-32 0 16,1 62 0,31 1-16,-63 31 15,32 31-15,0 1 16</inkml:trace>
          <inkml:trace contextRef="#ctx0" brushRef="#br0" timeOffset="27407.1212">17782 14048 0,'-31'32'16,"-32"124"-1,32-62 16,31-31-31,0 31 16,31-31-16,1 0 16,-1-32-16,0 0 15,1 1-15,-1-32 16</inkml:trace>
          <inkml:trace contextRef="#ctx0" brushRef="#br0" timeOffset="26134.064">14898 16024 0,'-32'31'16,"1"-31"-16,-1 32 15,1-1 1,31 0-16,-31 32 31,31-32-31,31 1 16,-31-1-16,63-31 15,-32 0-15,32-31 16,62-32 0,-93 0-16,-1-31 15,0 31 1,1-31-1,-32 0-15,0 0 0,0 32 16,0-1-16,-32 31 16,32 1-16,0 31 31,0 63-16,-31-32-15,31 126 32,-31-94-32,31 31 15,0-32-15,0 33 16,0-64-1,0 0 17,31 1-32,63-64 0</inkml:trace>
          <inkml:trace contextRef="#ctx0" brushRef="#br0" timeOffset="26544.0847">15713 15930 0,'-32'0'16,"1"0"-1,-188 31 1,156-31-1,32 0-15</inkml:trace>
          <inkml:trace contextRef="#ctx0" brushRef="#br0" timeOffset="26344.0733">15681 15522 0,'0'-31'0,"0"31"0,0 31 16,-31 32-1,31 0-15,-31-1 0,-1 32 32,1 251-1,31-282-31,0 0 15,31-95 1</inkml:trace>
          <inkml:trace contextRef="#ctx0" brushRef="#br0" timeOffset="27661.1358">17877 15083 0,'-63'31'0,"-63"-31"0,-62 32 16,-376 62 31,501-94-47,63 0 15,31-31-15</inkml:trace>
          <inkml:trace contextRef="#ctx0" brushRef="#br0" timeOffset="27980.1495">17030 15867 0,'0'31'32,"-31"-31"-17,31 32-15,0-1 16,0 0-16,94 32 31,-32-63-15,1 0-1,-32-31-15,1-1 0,-1 1 16,-31-32-1,0 1-15,-31-32 16,-1 0-16,-62-1 31,32 64-31,-32 62 16,31 1-1</inkml:trace>
          <inkml:trace contextRef="#ctx0" brushRef="#br0" timeOffset="28365.1638">17751 15616 0,'0'0'0,"-31"0"0,-1 32 16,-62 30 0,32 1-1,-1 0 1,32-1-16,-1 32 15,32-31 1,32 0-16,-1 0 16,32-32-16,-1 0 15,1-31-15,0 0 0,-1-31 16,-30 0-1,-1-32-15,1 0 16,-1-125 15,-31 125-31,0 1 16,-31-1-16,31 63 15,-32-63-15</inkml:trace>
          <inkml:trace contextRef="#ctx0" brushRef="#br0" timeOffset="28544.174">17782 15867 0,'-31'0'0,"0"31"16,-32-31-1,32 0-15,62 0 16,-94-31-16</inkml:trace>
          <inkml:trace contextRef="#ctx0" brushRef="#br0" timeOffset="28708.1789">17814 15271 0,'0'0'31,"-32"32"-16,32-32-15</inkml:trace>
        </inkml:traceGroup>
        <inkml:traceGroup>
          <inkml:annotationXML>
            <emma:emma xmlns:emma="http://www.w3.org/2003/04/emma" version="1.0">
              <emma:interpretation id="{3566D9E1-8938-438C-AF6F-B90D2CA5CA09}" emma:medium="tactile" emma:mode="ink">
                <msink:context xmlns:msink="http://schemas.microsoft.com/ink/2010/main" type="inkWord" rotatedBoundingBox="20853,6052 22100,5972 22176,7179 20929,7259"/>
              </emma:interpretation>
              <emma:one-of disjunction-type="recognition" id="oneOf10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0" timeOffset="30072.2285">19633 14644 0,'0'31'16,"-32"-31"-16,-30 0 15,-1 0-15,0 32 16,0-32-16,63 0 31,0 0-15</inkml:trace>
          <inkml:trace contextRef="#ctx0" brushRef="#br0" timeOffset="29922.2199">19507 14926 0,'-94'-125'0</inkml:trace>
          <inkml:trace contextRef="#ctx0" brushRef="#br0" timeOffset="29881.2176">18347 14111 0,'31'0'0,"95"63"47,-64-32-47,-30 63 0,-1-31 16,32 62-1,-32-31 1,-31 32-16,0 281 47,0-344-47,-31-31 15,31-1-15,-32 0 16,32 1-1,-31-32-15,62-94 78</inkml:trace>
        </inkml:traceGroup>
        <inkml:traceGroup>
          <inkml:annotationXML>
            <emma:emma xmlns:emma="http://www.w3.org/2003/04/emma" version="1.0">
              <emma:interpretation id="{A563DC94-87B8-40DC-B7A3-BC1CEEBC6397}" emma:medium="tactile" emma:mode="ink">
                <msink:context xmlns:msink="http://schemas.microsoft.com/ink/2010/main" type="inkWord" rotatedBoundingBox="23002,5385 26444,5166 26560,6982 23118,7201"/>
              </emma:interpretation>
              <emma:one-of disjunction-type="recognition" id="oneOf11">
                <emma:interpretation id="interp27" emma:lang="" emma:confidence="1">
                  <emma:literal/>
                </emma:interpretation>
              </emma:one-of>
            </emma:emma>
          </inkml:annotationXML>
          <inkml:trace contextRef="#ctx0" brushRef="#br0" timeOffset="33595.3814">20918 13923 0,'0'31'0,"-31"-31"16,0 32-16,-32 30 31,0 1-31,0 31 16,32 0-16,0 0 15,-1 63-15,32-63 16,188 282 15,-125-313 0,-63-32-31,0-31 32,0 0-17,-31-31 1</inkml:trace>
          <inkml:trace contextRef="#ctx0" brushRef="#br0" timeOffset="34269.42">21075 14268 0,'0'31'16,"0"95"15,-31-32-31,31 62 47,0-124-47,0-64 16,0 1-1,0 0-15,31-32 16,0 0-16,1 1 15,-1-1-15,32 0 16,31 32 0,-63 62-1,1 0-15,-32 1 16,31 31-16,-31-1 15,0 32 1,0-62 0,0-32-16,0 0 15,0-32 1,0 1-16,31 0 15,1-32 1,-1 32-16,0-32 16,1 63-16,-1-32 15,-31 32 1,32 32-16,-32-1 0,0 1 15,0 30-15,0-30 16,0 30 0,31-30-16,-31-1 15,0-62-15</inkml:trace>
          <inkml:trace contextRef="#ctx0" brushRef="#br0" timeOffset="34518.4342">21890 14581 0,'0'32'0,"0"30"15,-31 127 16,62 61 1,-31-218-32,32-32 0,-32 31 15,0-62 1,-32-1-1</inkml:trace>
          <inkml:trace contextRef="#ctx0" brushRef="#br0" timeOffset="34746.4473">21953 14393 0,'157'-63'16,"-126"95"-16,1 31 15,-32-32-15,0 32 16,0-1-16,-32 1 16,1-32-16,0 1 15,-32-1 1,63-31-1,-32-31-15</inkml:trace>
          <inkml:trace contextRef="#ctx0" brushRef="#br0" timeOffset="35226.4714">22612 14456 0,'0'0'16,"31"-31"0,0 31-16,157-314 62,-156 220-62,-32 31 16,0 32-16,0-32 15,0 63 1,-32 0-16,1 0 15,0 63-15,-32 0 16,0 31-16,1 0 16,30 0-16,32 0 15,0 0-15,63-31 16,-32-1-1,157 32 17,-156-94-32,31-31 0,-32 0 15</inkml:trace>
          <inkml:trace contextRef="#ctx0" brushRef="#br0" timeOffset="35546.4897">23270 13296 0,'31'0'15,"-31"0"-15,32-32 16,-32 32 0,31 32-1,-31-32-15,32 31 16,-32 0-16,0 1 15,0-1 1,-32 32-16,32 0 16,-31-32-16,31 0 15,0-31 1,0 32-16,31-32 15,1 0 1,-1 0-16,32-63 16</inkml:trace>
          <inkml:trace contextRef="#ctx0" brushRef="#br0" timeOffset="36185.5112">24023 14550 0,'0'31'16,"-32"-31"0,1 0-16,-32 0 15,-31 32 16,0-32-31,31-63 47,95-31-47</inkml:trace>
          <inkml:trace contextRef="#ctx0" brushRef="#br0" timeOffset="36358.5188">23929 14393 0,'-63'188'0,"63"-125"16,31 31 0,-31-31 15,0-63-31,0 31 0</inkml:trace>
        </inkml:traceGroup>
        <inkml:traceGroup>
          <inkml:annotationXML>
            <emma:emma xmlns:emma="http://www.w3.org/2003/04/emma" version="1.0">
              <emma:interpretation id="{CD265FF4-3B82-4239-AA00-22A9E60360C3}" emma:medium="tactile" emma:mode="ink">
                <msink:context xmlns:msink="http://schemas.microsoft.com/ink/2010/main" type="inkWord" rotatedBoundingBox="27022,5155 30626,4925 30770,7192 27166,7422"/>
              </emma:interpretation>
              <emma:one-of disjunction-type="recognition" id="oneOf12">
                <emma:interpretation id="interp28" emma:lang="" emma:confidence="1">
                  <emma:literal/>
                </emma:interpretation>
              </emma:one-of>
            </emma:emma>
          </inkml:annotationXML>
          <inkml:trace contextRef="#ctx0" brushRef="#br0" timeOffset="37458.5673">24619 13986 0,'0'0'0,"31"31"16,-31 0-1,0 1-15,0 30 16,-31-30 0,31-1-16,0 32 15,-32-32-15,32-31 16,0 31-16,0-62 31,0 0-31,32-32 31,30 0-31,32 1 16,-31-1-16,0 32 15,31-1 17,-94 64-32,0 30 0,0-30 15,0 30 1,0 1-16,-32-32 15,32 1-15,0-1 16,0 0-16,0-62 31,32 31-15,-32-63-16,31 32 15,1-32 1,-1 1-16,32 30 16,-32-30-16,0 62 15,-31 31 1,32 0-1,-64 1-15,32 30 16,0-30 0,32-1-16,-32 0 0,31 1 15,0-32-15,158-63 31,-95 32-31,-32-32 16,1-31 0,-32 0-16,1-32 15,-32 32-15,0 0 16,0 63-1,-157 94 17,126 31-32,-32 0 15,63 31 1,0-62-16,31 31 15,63 0 1,-31-31-16,31-32 47,-31-31-32,0-94-15</inkml:trace>
          <inkml:trace contextRef="#ctx0" brushRef="#br0" timeOffset="37775.5787">26186 13108 0,'32'0'0,"-32"31"31,0-31 0,0 31-31,0 1 16,-32-1-16,1 32 15,31-32-15,0 0 16,-31 1-16,62-1 16,-31 0-16,31-31 15,1 0 1,30 0-1</inkml:trace>
          <inkml:trace contextRef="#ctx0" brushRef="#br0" timeOffset="38076.5942">26061 14519 0,'-94'31'16,"-63"0"-16,-94 1 15,-156-1-15,250 0 16,31-31 0,32 32-16,32-32 15,30 0-15,32-63 16</inkml:trace>
          <inkml:trace contextRef="#ctx0" brushRef="#br0" timeOffset="38542.6209">25402 14926 0,'32'0'0,"-1"0"16,1-31-16,-1 31 15,0 31 1,32-31-1,-32 0-15,1 32 16,-32-1-16,-32 0 16,32-31-1,-31 32-15,0-1 0,-1-31 16,32 0-16,-31 0 15,62 0 32,-31 0-47,32 31 16,-1-31-1,0 63-15,-31-31 16,0 30-16,0-30 16,-31-1-16,-32 32 15,1-32-15,30-31 16,-31-63-16</inkml:trace>
          <inkml:trace contextRef="#ctx0" brushRef="#br0" timeOffset="39110.6528">27127 13609 0,'0'63'0,"32"31"16,-32 31-1,0 1-15,-32-1 16,32 95 0,-31-126-16,-1 0 15,1 0 1,0-31-16,-32 0 15,0-32 1,63-282 0,126 282 30</inkml:trace>
          <inkml:trace contextRef="#ctx0" brushRef="#br0" timeOffset="39748.6754">27786 14174 0,'-63'31'0,"0"-31"15,1 0 1,-64-31 15,157 31-15</inkml:trace>
          <inkml:trace contextRef="#ctx0" brushRef="#br0" timeOffset="39474.6625">27942 13891 0,'-31'0'16,"-32"32"-1,1 31-15,-1-1 16,0 32-16,1-31 15,30 125 17,32-125-32,63 0 15,-32-1-15,32-30 16,-32-32-16,32 0 15,94-126 17,-126 32-32,-31 31 0,32-31 15,-1 0 1,-31 0-16,0 32 0,0-1 15,0 31 1,-126 1 15,64 62-15</inkml:trace>
          <inkml:trace contextRef="#ctx0" brushRef="#br0" timeOffset="39893.6837">27848 13390 0,'63'0'47,"-63"0"-32</inkml:trace>
          <inkml:trace contextRef="#ctx0" brushRef="#br0" timeOffset="39998.6874">28131 13390 0,'0'0'31</inkml:trace>
        </inkml:traceGroup>
      </inkml:traceGroup>
    </inkml:traceGroup>
    <inkml:traceGroup>
      <inkml:annotationXML>
        <emma:emma xmlns:emma="http://www.w3.org/2003/04/emma" version="1.0">
          <emma:interpretation id="{50828BEE-AF7E-4614-8E28-8B63AE0AB4F9}" emma:medium="tactile" emma:mode="ink">
            <msink:context xmlns:msink="http://schemas.microsoft.com/ink/2010/main" type="paragraph" rotatedBoundingBox="4293,10985 29125,8574 29317,10553 4485,12964" alignmentLevel="2"/>
          </emma:interpretation>
        </emma:emma>
      </inkml:annotationXML>
      <inkml:traceGroup>
        <inkml:annotationXML>
          <emma:emma xmlns:emma="http://www.w3.org/2003/04/emma" version="1.0">
            <emma:interpretation id="{B19C6C49-D85A-469B-82A7-4F2EDA7109E5}" emma:medium="tactile" emma:mode="ink">
              <msink:context xmlns:msink="http://schemas.microsoft.com/ink/2010/main" type="inkBullet" rotatedBoundingBox="4365,11722 4854,11675 4882,11955 4392,12003"/>
            </emma:interpretation>
            <emma:one-of disjunction-type="recognition" id="oneOf13">
              <emma:interpretation id="interp29" emma:lang="" emma:confidence="0">
                <emma:literal>-</emma:literal>
              </emma:interpretation>
            </emma:one-of>
          </emma:emma>
        </inkml:annotationXML>
        <inkml:trace contextRef="#ctx0" brushRef="#br0" timeOffset="48057.0295">2292 19975 0,'0'31'0,"-32"-31"15,1 0-15,-63 32 32,62-32-32,-30 0 15,-1 0-15,32 0 0,-1 0 16,1 0-1,62 0 1,-31-32-16</inkml:trace>
        <inkml:trace contextRef="#ctx0" brushRef="#br0" timeOffset="48059.0296">2354 19787 0,'-62'0'16,"-1"0"-16,32-32 15,-32 32-15,31 32 16,1-32-16,31 0 16,63 0 15,-95 0-31</inkml:trace>
      </inkml:traceGroup>
      <inkml:traceGroup>
        <inkml:annotationXML>
          <emma:emma xmlns:emma="http://www.w3.org/2003/04/emma" version="1.0">
            <emma:interpretation id="{F8B52B38-8743-4FF5-B2ED-A599CF66E7F4}" emma:medium="tactile" emma:mode="ink">
              <msink:context xmlns:msink="http://schemas.microsoft.com/ink/2010/main" type="line" rotatedBoundingBox="5486,10869 29125,8574 29317,10553 5678,12848"/>
            </emma:interpretation>
          </emma:emma>
        </inkml:annotationXML>
        <inkml:traceGroup>
          <inkml:annotationXML>
            <emma:emma xmlns:emma="http://www.w3.org/2003/04/emma" version="1.0">
              <emma:interpretation id="{A2E2484B-F9FF-451F-BD4A-CF99126EFBBE}" emma:medium="tactile" emma:mode="ink">
                <msink:context xmlns:msink="http://schemas.microsoft.com/ink/2010/main" type="inkWord" rotatedBoundingBox="5511,11129 8103,10877 8220,12082 5628,12333"/>
              </emma:interpretation>
              <emma:one-of disjunction-type="recognition" id="oneOf14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0" timeOffset="51627.1204">3076 19912 0,'0'0'31,"0"-31"-15,31 31-16,0 0 15,32-31-15,-32 31 16,95 0-1,-95 0 1,0 0-16,1 31 16,-32-31-1,31 0-15</inkml:trace>
          <inkml:trace contextRef="#ctx0" brushRef="#br0" timeOffset="52136.1495">4267 19066 0,'-31'31'15,"-95"32"1,64-32-16,30 32 15,-30 31-15,-1 157 32,94-32-32,1-125 31,62 32-16,-32-64-15,-30-30 0,-1-1 16,63-31-16,-94 0 47,32-63-47</inkml:trace>
          <inkml:trace contextRef="#ctx0" brushRef="#br0" timeOffset="52686.1804">4612 19222 0,'0'32'15,"0"-1"-15,0 126 16,0-94-1,-31 31-15,31-32 16,0-30 0,0-32 15,0-32-16,0-30-15,31-1 0,-31 0 16,31-31-16,32 0 31,-31 94-31,-1 0 16,0 0-16,1 31 15,-1 32-15,-31 0 16,31 0 0,-31-32-16,0 32 15,0-63-15,0 31 16,0-62-1,0-1 1,32-30 0,-1-1-16,32-31 15,-32 62-15,0 32 16,-31 0-1,32 32-15,-1-32 16,-31 62-16,0-30 16,0 31-1,32-32-15,-32 32 0,0-32 16,0 0-16,0 1 15,0-64 1,0 64-16</inkml:trace>
          <inkml:trace contextRef="#ctx0" brushRef="#br0" timeOffset="53245.2085">5490 19724 0,'0'31'0,"0"32"0,0-31 32,0 156-17,0-126 1,0-30-16,0-1 15,0-31-15,-31-31 32,31-1-17,-32-30 1,32-95-1,0 63-15,0-32 0,32 64 16,-32-1-16,31 0 16,-31 32-16,31-1 15,-31 1-15,32 31 16,-32 0-1,31 0 1,-31 0-16,32 0 16,-32 31-16,31 1 15,-31-1-15,0 1 16,0-1-16,0 0 15,0 32 1,0-32-16,0-31 16,0 32-16,-31-1 15,-1 0-15,1-31 63,-1-62-63</inkml:trace>
        </inkml:traceGroup>
        <inkml:traceGroup>
          <inkml:annotationXML>
            <emma:emma xmlns:emma="http://www.w3.org/2003/04/emma" version="1.0">
              <emma:interpretation id="{2E889498-5605-4F40-A84A-18363078BCC1}" emma:medium="tactile" emma:mode="ink">
                <msink:context xmlns:msink="http://schemas.microsoft.com/ink/2010/main" type="inkWord" rotatedBoundingBox="8495,10577 11945,10242 12137,12221 8687,12556"/>
              </emma:interpretation>
              <emma:one-of disjunction-type="recognition" id="oneOf15">
                <emma:interpretation id="interp31" emma:lang="" emma:confidence="1">
                  <emma:literal/>
                </emma:interpretation>
              </emma:one-of>
            </emma:emma>
          </inkml:annotationXML>
          <inkml:trace contextRef="#ctx0" brushRef="#br0" timeOffset="55552.3187">7685 18971 0,'0'126'0,"0"-1"16,-31 1 0,31-64-16,0-30 15,0-1-15,0-62 47,0-1-47,31-30 16,1-1-16,-1-31 15,32 31 1,31-31-1,-63 94 1,0 0-16,1 32 0,-32-1 16,0 32-16,-32-1 15,32 1 1,0 0-1,32-63 17,-32-32-32,31 1 15,0 0-15,32-32 16,63-62-1,-64 62-15,1 0 16,-63 63 0,31 0-1,-31 31-15,0 32 16,-31-31-16,0 30 15,31 1-15,0-32 16,0 1-16,31 30 16,0-62-1,1 0 1,30-31-16,1 0 15,0-32-15,31-31 16,94-251 15,-125 188-31,-32 63 16,1 31-16,-32 1 15,-32 62-15,32-32 16,-62 64 0,30-1-16,-31 32 15,1 31-15,-1 188 31,32-188-31,31 0 16,0 0-16,31-62 16,32 30 30,-1-30-46,64-95 0</inkml:trace>
          <inkml:trace contextRef="#ctx0" brushRef="#br0" timeOffset="54346.252">6086 19567 0,'0'0'0,"31"-31"16,1 31-16,281-753 187,-720 1192-187,407-345 16,31-31-16,0 0 0,1 0 15,-1-32-15,0 32 16,1-32-1,-1 0-15,0-31 16,1 32 0,31-32 15,-63 0-31,0-63 15,31 32-15</inkml:trace>
          <inkml:trace contextRef="#ctx0" brushRef="#br0" timeOffset="54348.2521">7215 19442 0,'-32'0'0,"1"31"0,-63 1 16,0-1-1,0-31-15,-157 31 47,220-125-47</inkml:trace>
          <inkml:trace contextRef="#ctx0" brushRef="#br0" timeOffset="54587.2657">6964 19285 0,'0'31'16,"0"1"-16,-31-1 15,31 32 1,0 0-16,0-32 0,0 32 31,0 62-15,62-94 15,-62-31-31,0-62 31</inkml:trace>
          <inkml:trace contextRef="#ctx0" brushRef="#br0" timeOffset="55773.3314">9535 19285 0,'-313'94'0,"125"-31"16,-1 31-1,33 0-15,-33 0 16,1-31-16,32 0 16,30-1-1,63-62-15,32 32 0,31-64 16</inkml:trace>
          <inkml:trace contextRef="#ctx0" brushRef="#br0" timeOffset="56098.3499">8720 20006 0,'31'-31'15,"-31"31"1,32-31-16,-1 31 15,-31-32-15,63 32 16,-32 32-16,1-32 16,-1 31-1,-31 0-15,0 1 16,-63 93-1,32-62-15,-32 31 32,63-63-32,0-31 15,31 0 1,32 0-16,0-31 15</inkml:trace>
        </inkml:traceGroup>
        <inkml:traceGroup>
          <inkml:annotationXML>
            <emma:emma xmlns:emma="http://www.w3.org/2003/04/emma" version="1.0">
              <emma:interpretation id="{F176597B-08A4-489E-B69D-B4048993C838}" emma:medium="tactile" emma:mode="ink">
                <msink:context xmlns:msink="http://schemas.microsoft.com/ink/2010/main" type="inkWord" rotatedBoundingBox="12646,10465 13016,10429 13139,11694 12769,11730"/>
              </emma:interpretation>
              <emma:one-of disjunction-type="recognition" id="oneOf16">
                <emma:interpretation id="interp32" emma:lang="" emma:confidence="1">
                  <emma:literal/>
                </emma:interpretation>
              </emma:one-of>
            </emma:emma>
          </inkml:annotationXML>
          <inkml:trace contextRef="#ctx0" brushRef="#br0" timeOffset="57163.3913">10351 18564 0,'31'-63'16,"32"94"-16,-32 32 31,63 439 0,-125-408-31,-1 31 16,1 64-16,-32-127 15,-62 158 63,94-283-78,31 63 16</inkml:trace>
        </inkml:traceGroup>
        <inkml:traceGroup>
          <inkml:annotationXML>
            <emma:emma xmlns:emma="http://www.w3.org/2003/04/emma" version="1.0">
              <emma:interpretation id="{356E2700-5450-4888-B694-0CC683F2318E}" emma:medium="tactile" emma:mode="ink">
                <msink:context xmlns:msink="http://schemas.microsoft.com/ink/2010/main" type="inkWord" rotatedBoundingBox="13836,10471 15562,10303 15638,11089 13912,11257"/>
              </emma:interpretation>
              <emma:one-of disjunction-type="recognition" id="oneOf17">
                <emma:interpretation id="interp33" emma:lang="" emma:confidence="1">
                  <emma:literal/>
                </emma:interpretation>
              </emma:one-of>
            </emma:emma>
          </inkml:annotationXML>
          <inkml:trace contextRef="#ctx0" brushRef="#br0" timeOffset="57808.4282">12953 18376 0,'-31'0'32,"0"31"-32,-32 0 15,32 63-15,-32 32 16,0-1-16,32 1 15,31-32 1,0-31-16,31-32 16,0 0-16,1 1 15,31-32 1,219-502 46,-282 439-62,-32 0 0,1 32 16,0 62-1</inkml:trace>
          <inkml:trace contextRef="#ctx0" brushRef="#br0" timeOffset="57952.4365">12765 18971 0,'0'-31'0,"32"31"15,-1-31-15,0 31 31,32-63-31,31 94 0</inkml:trace>
          <inkml:trace contextRef="#ctx0" brushRef="#br0" timeOffset="62586.6446">11824 18501 0,'0'0'0,"-31"0"0,0 0 15,-1 0-15,-30 0 16,-1 31 0,0 32-1,1 31-15,-1 32 16,31-32-16,32 31 15,0-62-15,157 94 32,-63-157-17,0 31-15,32-62 16,-32-1-16,-31 1 15,-1 0-15,-30-32 16,-32 0 0,31 0-16,-31 1 15,0 30-15,-31 1 16,31 62 15,0 1-31,-32 30 16,64-30-16,-32-1 15,31 1-15,32-1 16,-32 0-1,0-31 1,32 63 0,-94-63-1,31 0-15,-32 0 16,32 31 15,-62-31-31,-1 0 0</inkml:trace>
        </inkml:traceGroup>
        <inkml:traceGroup>
          <inkml:annotationXML>
            <emma:emma xmlns:emma="http://www.w3.org/2003/04/emma" version="1.0">
              <emma:interpretation id="{B608DCE3-D6CE-4763-9E79-88CE413F7DBA}" emma:medium="tactile" emma:mode="ink">
                <msink:context xmlns:msink="http://schemas.microsoft.com/ink/2010/main" type="inkWord" rotatedBoundingBox="18467,10441 18898,10399 18962,11059 18532,11101"/>
              </emma:interpretation>
              <emma:one-of disjunction-type="recognition" id="oneOf18">
                <emma:interpretation id="interp34" emma:lang="" emma:confidence="1">
                  <emma:literal/>
                </emma:interpretation>
              </emma:one-of>
            </emma:emma>
          </inkml:annotationXML>
          <inkml:trace contextRef="#ctx0" brushRef="#br0" timeOffset="96341.0061">16215 18532 0,'0'32'31,"0"-32"-31,0 31 15,0-31 1,-32 32-16,32-64 47,0 32-47,0-31 15,0-1-15,32 1 16,-32 31-16,62-31 16,-30 62-1,30 0-15,-30 1 16,-32 31-16,-32 31 15,1 31-15,-189 95 47,189-158-47,-32-30 16</inkml:trace>
        </inkml:traceGroup>
        <inkml:traceGroup>
          <inkml:annotationXML>
            <emma:emma xmlns:emma="http://www.w3.org/2003/04/emma" version="1.0">
              <emma:interpretation id="{09D26B0B-3DDF-46BB-8750-40B1C5996360}" emma:medium="tactile" emma:mode="ink">
                <msink:context xmlns:msink="http://schemas.microsoft.com/ink/2010/main" type="inkWord" rotatedBoundingBox="21722,9607 24475,9340 24589,10510 21835,10778"/>
              </emma:interpretation>
              <emma:one-of disjunction-type="recognition" id="oneOf19">
                <emma:interpretation id="interp35" emma:lang="" emma:confidence="1">
                  <emma:literal/>
                </emma:interpretation>
              </emma:one-of>
            </emma:emma>
          </inkml:annotationXML>
          <inkml:trace contextRef="#ctx0" brushRef="#br1" timeOffset="99472.1662">20605 18470 0,'31'-32'16,"0"32"-1,1 0-15,-32-31 16,31 31-16,0 0 15,-31 0 17,0 31-32,-31 63 15,31-31 1,0-31-16,31-1 15,1 0-15,-1-31 16,1 0-16,-1-62 16</inkml:trace>
          <inkml:trace contextRef="#ctx0" brushRef="#br1" timeOffset="99629.1752">21012 17999 0,'32'-31'32</inkml:trace>
          <inkml:trace contextRef="#ctx0" brushRef="#br1" timeOffset="99959.1941">22016 17874 0,'-32'0'16,"1"0"-16,0 0 15,-32 0 1,0 31-16,1-31 15,30 0-15,1 32 16</inkml:trace>
          <inkml:trace contextRef="#ctx0" brushRef="#br1" timeOffset="99818.186">21984 18282 0,'-31'0'0,"0"0"15,-95-32 16,95 32-31</inkml:trace>
          <inkml:trace contextRef="#ctx0" brushRef="#br1" timeOffset="98663.12">19789 17654 0,'-31'-31'0,"0"31"0,-32 0 16,-313 784 77,501-753-93,1-31 0,407-345 63,-659-62-32,63 375-16,-31 1 1,32 62 0,-1-31-16</inkml:trace>
          <inkml:trace contextRef="#ctx0" brushRef="#br1" timeOffset="99014.14">19821 18156 0,'0'0'16,"31"-31"-16,-31 31 15,0 0-15,31-32 16,1 32 0,-32 0-16,31 0 15,1 0 1,-32 32-1,31 31-15,-31-1 16,0-30-16,0-1 16,31 0-1,-31-31-15,157 63 31,-94-63-31</inkml:trace>
        </inkml:traceGroup>
        <inkml:traceGroup>
          <inkml:annotationXML>
            <emma:emma xmlns:emma="http://www.w3.org/2003/04/emma" version="1.0">
              <emma:interpretation id="{3DAF5C42-8D06-4AD5-AD2A-DD4386A46C13}" emma:medium="tactile" emma:mode="ink">
                <msink:context xmlns:msink="http://schemas.microsoft.com/ink/2010/main" type="inkWord" rotatedBoundingBox="25418,9043 29135,8682 29253,9897 25536,10258"/>
              </emma:interpretation>
              <emma:one-of disjunction-type="recognition" id="oneOf20">
                <emma:interpretation id="interp36" emma:lang="" emma:confidence="1">
                  <emma:literal/>
                </emma:interpretation>
              </emma:one-of>
            </emma:emma>
          </inkml:annotationXML>
          <inkml:trace contextRef="#ctx0" brushRef="#br0" timeOffset="162768.7493">22957 17560 0,'31'-31'15,"63"31"-15,0 0 31,251-31 16,-188 31-31,-189 0-1,-156 31 1,94 0-16,31 32 16,1 0-16,-1 0 62,251 313-62,-94-345 0,-31 1 16,31-32-16,-31 0 15,-32-63-15</inkml:trace>
          <inkml:trace contextRef="#ctx0" brushRef="#br0" timeOffset="162938.7591">24211 17749 0,'0'0'16,"63"-32"-16,-32 32 15,32 0-15,-1 0 16,64 0-16,-63-31 16</inkml:trace>
          <inkml:trace contextRef="#ctx0" brushRef="#br0" timeOffset="163368.7758">25622 17372 0,'-31'0'0,"-1"0"16,-62 32 0,31-1-16,1 0 0,-32 32 15,62 0 1,32-1-16,0 1 15,0 0-15,32-32 16,30 32 0,-30-32-16,30 1 15,33-1-15,-1-31 16</inkml:trace>
          <inkml:trace contextRef="#ctx0" brushRef="#br0" timeOffset="163749.7937">26375 17247 0,'-32'31'31,"-31"1"-16,32 30-15,-63 32 16,31 0-16,32 32 16,31-32-16,0 0 15,31-31 1,32-1-16,94-62 31,-94-31-31,31-32 16,0-31-16,-32 0 0,-30-31 31,-1 31-31,-31 0 15,0 31 1,-31 0-16,-1 32 16,-30 31-16,-32 31 15,31 1-15,0-1 16</inkml:trace>
          <inkml:trace contextRef="#ctx0" brushRef="#br0" timeOffset="163970.8063">26406 17592 0,'-31'0'16,"-1"0"-16,1 0 15,-1-32-15,-30 32 16,30 0-16</inkml:trace>
          <inkml:trace contextRef="#ctx0" brushRef="#br0" timeOffset="164061.8116">26594 16745 0,'-31'31'47</inkml:trace>
        </inkml:traceGroup>
      </inkml:traceGroup>
    </inkml:traceGroup>
    <inkml:traceGroup>
      <inkml:annotationXML>
        <emma:emma xmlns:emma="http://www.w3.org/2003/04/emma" version="1.0">
          <emma:interpretation id="{D7E8678F-C6A6-4CA3-BF06-B242E79C983B}" emma:medium="tactile" emma:mode="ink">
            <msink:context xmlns:msink="http://schemas.microsoft.com/ink/2010/main" type="paragraph" rotatedBoundingBox="2007,14428 31196,11856 31399,14163 2211,1673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C90D52E-1139-45F3-9C9C-C193ECC902AF}" emma:medium="tactile" emma:mode="ink">
              <msink:context xmlns:msink="http://schemas.microsoft.com/ink/2010/main" type="inkBullet" rotatedBoundingBox="2054,14960 3363,14845 3474,16099 2165,16215"/>
            </emma:interpretation>
          </emma:emma>
        </inkml:annotationXML>
        <inkml:trace contextRef="#ctx0" brushRef="#br0" timeOffset="65486.7636">-405 23456 0,'31'0'0,"-31"0"31,0 0-16,32 0 1,-1 0-16,32 31 16,344-62 46,-187-1-46,-220 32-1</inkml:trace>
        <inkml:trace contextRef="#ctx0" brushRef="#br0" timeOffset="65050.7387">-374 23895 0,'32'-32'47,"-32"32"-47,31 0 16,32 0 15,62 0-31,-62 0 16,219-31 15,-219 31-31,-1-31 0,1 31 15,-32-32-15,-31-62 16</inkml:trace>
        <inkml:trace contextRef="#ctx0" brushRef="#br0" timeOffset="66682.7986">-60 22985 0,'0'0'31,"31"0"-15,95 94-1,-64-62 1,1 30-16,0-30 16,-1-1-16,1 1 15,0-1-15,31 32 16,-31-32-1,31 0 1,-32-31-16,64 94 31,-158-94 47,1 0-62,-220 283 31,220-158-47,-32-31 15,32-31 1,-32 62-1,63-125 1,0-31 748</inkml:trace>
      </inkml:traceGroup>
      <inkml:traceGroup>
        <inkml:annotationXML>
          <emma:emma xmlns:emma="http://www.w3.org/2003/04/emma" version="1.0">
            <emma:interpretation id="{E043E124-FD84-4EB3-AD15-B95028EDEC22}" emma:medium="tactile" emma:mode="ink">
              <msink:context xmlns:msink="http://schemas.microsoft.com/ink/2010/main" type="line" rotatedBoundingBox="4512,14207 31196,11856 31399,14163 4715,16515"/>
            </emma:interpretation>
          </emma:emma>
        </inkml:annotationXML>
        <inkml:traceGroup>
          <inkml:annotationXML>
            <emma:emma xmlns:emma="http://www.w3.org/2003/04/emma" version="1.0">
              <emma:interpretation id="{9BB1DF5A-7AE2-4684-8E06-293AE27FA4C7}" emma:medium="tactile" emma:mode="ink">
                <msink:context xmlns:msink="http://schemas.microsoft.com/ink/2010/main" type="inkWord" rotatedBoundingBox="4512,14207 8283,13875 8457,15848 4686,16180">
                  <msink:destinationLink direction="with" ref="{AA2F5C44-866C-48FF-ABE9-51A52ED3C264}"/>
                </msink:context>
              </emma:interpretation>
              <emma:one-of disjunction-type="recognition" id="oneOf21">
                <emma:interpretation id="interp37" emma:lang="" emma:confidence="1">
                  <emma:literal/>
                </emma:interpretation>
              </emma:one-of>
            </emma:emma>
          </inkml:annotationXML>
          <inkml:trace contextRef="#ctx0" brushRef="#br0" timeOffset="71616.0054">3828 23142 0,'0'-31'16,"0"31"15,0 0-31,0-32 0,0 32 47,32 0-47,-32 0 15,62 0 1,-30 0-16,-1 32 16,0-32-16,1 0 15,-1 31 1,0 0-16,1 1 0,-32-1 15,-32 63 17,1-62-32,-32-1 0,32 0 15,0 1-15,-95-1 31,95-31-15</inkml:trace>
          <inkml:trace contextRef="#ctx0" brushRef="#br0" timeOffset="70619.9601">2574 23236 0,'31'32'16,"-31"-1"0,0 0-16,0 1 15,0-1 1,0 94 15,0-93-31,0-32 16,0-32-1,0 32 1,0-31-16,0-32 15,32 1 1,-1 30-16,63-62 16,-31 63-1,-32 31-15,0 0 16,95 125 15,-63 32 0,-63-188 0,0-1-15,62-62 0,1 32-16,-32-1 15,63 31 1,-94 1-16,32 62 15,-1 1 1,0 31 0,-31 31-1,32-63 1,-32 0-16,0-31 15,0 0 1,0 0 15</inkml:trace>
          <inkml:trace contextRef="#ctx0" brushRef="#br0" timeOffset="71070.9859">3891 23299 0,'0'31'0,"0"1"31,0-1-31,0 0 16,0 32-16,31 0 15,-31-1 1,32 64-1,-32-63-15,0 31 16,31 31 31,-31-156-32,0-1-15,0 1 16,31 0 0,-31-32 15,-31-31-31</inkml:trace>
          <inkml:trace contextRef="#ctx0" brushRef="#br0" timeOffset="72188.0348">4518 23205 0,'31'0'15,"1"-63"1,-1-31 0,0 31-16,32-93 31,-63 93-31,0-31 15,0 31-15,0 0 16,-31-62 15,31 125-31,-32 0 0,32 0 16,-31 31-1,0 32 1,-1 31-16,1 0 16,0 0-16,-1 32 15,64 124 1,-1-218-1,0-1 1,1 1-16,-1-32 16,0 31-16,1-31 15,-32-63-15</inkml:trace>
          <inkml:trace contextRef="#ctx0" brushRef="#br0" timeOffset="76224.236">2323 22640 0,'-31'0'31,"-1"32"-15,-62 219 15,63-126-31,-1 32 16,32 0-16,32-32 15,-1 0-15,1 32 16,124 63-1,-93-126 1,-32 0-16,63-63 16</inkml:trace>
          <inkml:trace contextRef="#ctx0" brushRef="#br0" timeOffset="72545.0485">5208 22013 0,'31'0'0,"-31"-31"15,0 31-15,32 0 32,-32 63-17,31-32 1,-31 32-1,0 62 17,0-94-32,0 1 15,0-32-15,0 0 16,125 31-1,-93-62 1</inkml:trace>
          <inkml:trace contextRef="#ctx0" brushRef="#br0" timeOffset="72899.0609">5898 23299 0,'0'0'0,"-63"0"0,0 0 0,1 31 15,-1-31 1,-63 63 15,95-63-15,0-31-16</inkml:trace>
          <inkml:trace contextRef="#ctx0" brushRef="#br0" timeOffset="73141.0725">5678 22923 0,'0'31'16,"0"0"-16,0 32 15,-31 0-15,31-1 16,0 1-1,0 125 17,31-188-32,-31 32 0,0-32 15</inkml:trace>
        </inkml:traceGroup>
        <inkml:traceGroup>
          <inkml:annotationXML>
            <emma:emma xmlns:emma="http://www.w3.org/2003/04/emma" version="1.0">
              <emma:interpretation id="{D8CABBD0-E5D1-4651-BF00-081E9A639D48}" emma:medium="tactile" emma:mode="ink">
                <msink:context xmlns:msink="http://schemas.microsoft.com/ink/2010/main" type="inkWord" rotatedBoundingBox="8901,13869 13197,13490 13393,15723 9098,16102">
                  <msink:destinationLink direction="with" ref="{AA2F5C44-866C-48FF-ABE9-51A52ED3C264}"/>
                </msink:context>
              </emma:interpretation>
              <emma:one-of disjunction-type="recognition" id="oneOf22">
                <emma:interpretation id="interp38" emma:lang="" emma:confidence="1">
                  <emma:literal/>
                </emma:interpretation>
              </emma:one-of>
            </emma:emma>
          </inkml:annotationXML>
          <inkml:trace contextRef="#ctx0" brushRef="#br0" timeOffset="75539.1969">9410 21856 0,'0'0'16,"31"0"-16,1 32 15,-1 30-15,-31 33 16,0 61-16,0 1 15,-31-31-15,31 30 16,0-30 0,0 31-16,0-1 15,-32-30 1,32-32-16,-31 0 0,0-31 15,-1 31 1,1-63-16,-32 32 0,0-32 16</inkml:trace>
          <inkml:trace contextRef="#ctx0" brushRef="#br0" timeOffset="77284.2939">10162 22390 0,'0'0'16,"-31"0"0,0 0-16,-1 62 15,1 1-15,-32 0 16,32-1-1,156 252 32,-31-314-47,1 0 16,-1 0-16,-32-63 15,32 32-15,-62 0 16,30-32-16,-30 0 16,-32-31-1,0 31-15,0 1 16,0-32-16,-32 31 0,32 31 15,0-30 1,-31 62-16,-32-32 31,32 32-15,0 0-16,-1 32 15</inkml:trace>
          <inkml:trace contextRef="#ctx0" brushRef="#br0" timeOffset="77501.3041">10445 22515 0,'-32'0'0,"-93"0"31,31 0-31,31 0 16,32 0 0,-32-31-16,63 31 15,-31-32-15,31 1 16</inkml:trace>
          <inkml:trace contextRef="#ctx0" brushRef="#br0" timeOffset="77777.3148">10319 21762 0,'0'32'16,"0"-32"-1,0 31-15,-31-31 32,31 31-32,-31-31 0,31-31 62,31 0-62,0-32 0</inkml:trace>
          <inkml:trace contextRef="#ctx0" brushRef="#br0" timeOffset="78019.3197">10664 21731 0,'0'0'63,"0"-31"-48,0 31-15,32 0 16,-32-32-16,0-30 16</inkml:trace>
          <inkml:trace contextRef="#ctx0" brushRef="#br0" timeOffset="73966.1197">6494 22578 0,'31'0'0,"-31"31"0,0 0 15,0 95 16,0-32-31,0-31 16,-31-1-16,31-30 16,0-1-16,31-62 31,-31-32-31,0 32 15,31-32-15,1 0 16,-1-31 0,32 63-16,-32-1 15,0 32-15,1 0 16,-32 32-16,0-1 15,0 32 1,0 0-16,0-1 16,0-30-16,0-1 15,31-31-15,-31 0 31,32-31-15,-1-32-16,0 0 16,32 32-16,0-32 15,-1 32 1,-30-1-16,-1 32 15,0 63 1,-62-32 0,31 32-1,0 0-15,31 0 16,1-32-16,-1-31 15,32 0-15,0 0 16,-1-31-16,32-1 16,-31-30-16,0-1 15,0-31 1,-1 0-16,1 0 15,-32 0-15,-31 31 16,0 0-16,0 32 16,-31-1-16,0 32 15,-1 0-15,-62 126 31,63-32-31,-1 0 16,1 0-16,31-31 16,31-1-16,-31 1 15,63 0 16,31-32-15,-31-31-16,31-31 16,-63 0-16</inkml:trace>
          <inkml:trace contextRef="#ctx0" brushRef="#br0" timeOffset="74684.1519">8375 23236 0,'-125'0'0,"-32"32"0,-31-1 16,-32 0-1,-250 63 1,94-31 15,281-63-31,33 0 16,30 31-16,64-62 15,30-32 1</inkml:trace>
          <inkml:trace contextRef="#ctx0" brushRef="#br0" timeOffset="75092.1713">7591 23550 0,'31'0'15,"-31"-32"1,0 32-16,63-31 31,0 31-31,-32 31 0,1-31 31,-1 32-31,-31-1 16,0 0-16,0 1 16,0-1-16,-31-31 15,31 32-15,-32-1 16,1-31-1,62-31 17,1 31-17,-1 0-15,0 31 16,1-31-16,-1 31 15,0 1-15,-31 30 16,0-30-16,-31 62 31,-32-63-31,32 0 31,-32-62-31,32 62 0</inkml:trace>
          <inkml:trace contextRef="#ctx0" brushRef="#br0" timeOffset="74267.1369">8281 21762 0,'0'0'16,"63"0"0,-32 0-16,0 0 15,-31 0-15,32 32 16,-32-32-16,0 31 15,0 0 1,-32 32-16,1-32 16,31 32-1,0-31-15,0-1 0,0 0 16,31 1-1,1-32-15,-1 31 16,0-31-16,32 0 16</inkml:trace>
        </inkml:traceGroup>
        <inkml:traceGroup>
          <inkml:annotationXML>
            <emma:emma xmlns:emma="http://www.w3.org/2003/04/emma" version="1.0">
              <emma:interpretation id="{A45ACE92-04FE-4F44-9342-BDCB1BF6689C}" emma:medium="tactile" emma:mode="ink">
                <msink:context xmlns:msink="http://schemas.microsoft.com/ink/2010/main" type="inkWord" rotatedBoundingBox="13895,14298 14401,14253 14450,14807 13944,14852">
                  <msink:destinationLink direction="with" ref="{AA2F5C44-866C-48FF-ABE9-51A52ED3C264}"/>
                </msink:context>
              </emma:interpretation>
              <emma:one-of disjunction-type="recognition" id="oneOf23">
                <emma:interpretation id="interp39" emma:lang="" emma:confidence="1">
                  <emma:literal/>
                </emma:interpretation>
              </emma:one-of>
            </emma:emma>
          </inkml:annotationXML>
          <inkml:trace contextRef="#ctx0" brushRef="#br0" timeOffset="85657.5195">11762 22327 0,'-32'0'47,"32"31"-47,0 1 15,0 30-15,-31 1 16,31 0-16,-31 31 31,31 94 0,0-188-31,0 31 16,0-31 15,0 0-15,0 0-1,0-31-15,0 31 16</inkml:trace>
          <inkml:trace contextRef="#ctx0" brushRef="#br0" timeOffset="85202.4935">11919 22578 0,'-32'0'15,"32"0"1,-63 31-16,-93 0 47,93-31-47,32 32 15,-32-32-15,32 0 16,-1 0-16,1 0 15,62 0 1,-31 0 15,63-63-31</inkml:trace>
        </inkml:traceGroup>
        <inkml:traceGroup>
          <inkml:annotationXML>
            <emma:emma xmlns:emma="http://www.w3.org/2003/04/emma" version="1.0">
              <emma:interpretation id="{B2B886FA-369D-4FD1-9B40-0D8D9E36CDFF}" emma:medium="tactile" emma:mode="ink">
                <msink:context xmlns:msink="http://schemas.microsoft.com/ink/2010/main" type="inkWord" rotatedBoundingBox="15177,13429 20723,12940 20912,15088 15367,15576">
                  <msink:destinationLink direction="with" ref="{AA2F5C44-866C-48FF-ABE9-51A52ED3C264}"/>
                </msink:context>
              </emma:interpretation>
              <emma:one-of disjunction-type="recognition" id="oneOf24">
                <emma:interpretation id="interp40" emma:lang="" emma:confidence="1">
                  <emma:literal/>
                </emma:interpretation>
              </emma:one-of>
            </emma:emma>
          </inkml:annotationXML>
          <inkml:trace contextRef="#ctx0" brushRef="#br0" timeOffset="87573.6012">14490 22358 0,'0'32'0,"-31"-1"0,31 32 0,-32 31 16,32-32-1,-31 1-15,-1 94 16,32-63 15,0-31-31,0-32 31,0-62-15,0-32-16</inkml:trace>
          <inkml:trace contextRef="#ctx0" brushRef="#br0" timeOffset="87863.6178">14647 22045 0,'31'-32'0,"0"32"0,-31 32 15,0-32-15,32 31 47,-1 220 0,-250-32-16,187-219-31,1 0 16</inkml:trace>
          <inkml:trace contextRef="#ctx0" brushRef="#br0" timeOffset="86736.5533">13110 21700 0,'0'0'47,"-94"62"-16,31 1-16,1 31-15,30 32 16,1 30-16,0-30 16,-1-1-16,32-31 15,32-31 1,-1 0-16,0-1 15,1-30-15,-32-1 16,31-31-16,-31 32 16,-31-32 15</inkml:trace>
          <inkml:trace contextRef="#ctx0" brushRef="#br0" timeOffset="87351.5885">13518 22045 0,'-32'94'16,"1"0"-16,31 0 16,-31-31-16,31-1 15,-32 1-15,32-32 16,0-31 31,126-219-16,-1 62-16,-31 126 17,-62 62-32,-32 32 0,31-1 31,-62 1-31,31 0 0,0-32 15,0 1-15,0-32 16,0 0 15,0-32-31,31 1 16,0-32-1,1 0 1,30 1-16,-30-1 16,-1 32-16,1 31 15,-32 31-15,31 283 63,-31-314-48,0 31-15,0-31 16,0-31-16</inkml:trace>
          <inkml:trace contextRef="#ctx0" brushRef="#br0" timeOffset="88873.6616">15148 22201 0,'32'-31'0,"-1"31"15,32-31-15,0-32 16,31 32-16,-32-32 15,1 0 1,31-533 124,-502 1286-140,440-627 16,31 31-16,-32-31 16,32-32-16,-32 32 15,0-63 1,32 31-1,-63-31-15</inkml:trace>
          <inkml:trace contextRef="#ctx0" brushRef="#br0" timeOffset="88874.6617">16371 22076 0,'0'31'15,"0"-31"-15,-219 63 32,125-63-17,31 0 1,0 0-16,32-31 0</inkml:trace>
          <inkml:trace contextRef="#ctx0" brushRef="#br0" timeOffset="89054.6719">16120 22013 0,'0'32'0,"-31"30"16,31 1-16,-31-32 15,31 32-15,0 0 16,0-32-16,0 1 16,-32-1-16,32 0 15,0-31-15,0 32 16</inkml:trace>
          <inkml:trace contextRef="#ctx0" brushRef="#br0" timeOffset="90538.7545">18190 22201 0,'-94'32'0,"-31"30"15,-32 1-15,-31-31 16,-32 30-16,32-30 15,63-1 1,-1 0-16,-62 1 47,188-64-47,31 32 0</inkml:trace>
          <inkml:trace contextRef="#ctx0" brushRef="#br0" timeOffset="90189.7352">16873 21606 0,'0'31'0,"0"0"16,0 1-16,-31 30 15,-1 1 1,1 125 15,31-156-31,0-32 16,0 0-16,0 0 31,0-32-31,0 1 0,0-1 16,31-30-1,1-1-15,125-94 47,-95 126-47,-30 31 0,-1 63 31,-31-32-31,0 32 16,-31 93 15,31-156-31,0 0 31,31-31-31,-31 0 16,63-1-16,-1-30 15,1-1-15,0 32 16,0-32-16,-32 63 16,0 0-16,-31 63 31,0-32-16,0 126 17,32-157-32,-1 0 15,0 0-15,32-32 16,31 1-1,-31-32-15,31 1 16,0-64-16,0-31 16,-31 32-16,-32 0 15,0 30 1,-31 64-16,-31 0 15,0 31-15,-32 0 16,0 62 15,-125 566 0,188-566-31,32 1 16,-1 31 0,0-63-16</inkml:trace>
          <inkml:trace contextRef="#ctx0" brushRef="#br0" timeOffset="90747.7666">17594 22672 0,'0'0'16,"32"-32"-16,-1 32 15,0 0-15,1 0 16,-32 0-16,31 32 15,0-1 1,-62 0 0,-32 126-1,1-63-15,30-31 16,32 0-16,0-32 15,0 0-15,32 1 16,30-32-16,1 0 16,63-32-1</inkml:trace>
        </inkml:traceGroup>
        <inkml:traceGroup>
          <inkml:annotationXML>
            <emma:emma xmlns:emma="http://www.w3.org/2003/04/emma" version="1.0">
              <emma:interpretation id="{E884C9E6-8F41-44C3-AE07-9CCD7080D0DD}" emma:medium="tactile" emma:mode="ink">
                <msink:context xmlns:msink="http://schemas.microsoft.com/ink/2010/main" type="inkWord" rotatedBoundingBox="21386,13015 25385,12662 25509,14072 21511,14425">
                  <msink:destinationLink direction="with" ref="{AA2F5C44-866C-48FF-ABE9-51A52ED3C264}"/>
                </msink:context>
              </emma:interpretation>
              <emma:one-of disjunction-type="recognition" id="oneOf25">
                <emma:interpretation id="interp41" emma:lang="" emma:confidence="1">
                  <emma:literal/>
                </emma:interpretation>
              </emma:one-of>
            </emma:emma>
          </inkml:annotationXML>
          <inkml:trace contextRef="#ctx0" brushRef="#br0" timeOffset="92234.8438">21420 21700 0,'-63'0'0,"1"0"15,-33 0-15,33 0 16,30 31-16,-30-31 16,62 0-1</inkml:trace>
          <inkml:trace contextRef="#ctx0" brushRef="#br0" timeOffset="92065.8341">21734 21229 0,'0'-31'16,"0"0"-16,-32 31 15,1 0-15,-32 31 16,-31 32-16,0 31 15,-220 470 32,346-501-47,-1 0 16,32-32-16,0 0 15,-32-31-15,32-31 16,-1 0-16,1-32 16,-32 0-16,1-62 15,-1 31 1,1-32-16,-32 63 15,0-31-15,0 63 16,-63 31-16,0 63 31</inkml:trace>
          <inkml:trace contextRef="#ctx0" brushRef="#br0" timeOffset="91184.7837">19256 21041 0,'32'63'16,"-1"0"-16,-31 31 31,0 62-31,-31-30 0,-32 156 31,32-188-31,-1 32 16,1-1-16,-32 63 15,63-125 1,-31-32-16,-1 1 31,32-95-31</inkml:trace>
          <inkml:trace contextRef="#ctx0" brushRef="#br0" timeOffset="91761.8167">20260 21323 0,'-32'0'15,"1"32"-15,-63 30 16,31 32 0,-31 1-16,31 30 15,32-62-15,31 31 16,31-32-16,126 95 47,251-314-1,-377 63-30,1 32-16,-1 30 16,-31 1-16,0 0 15,0 62 63,188 94-62,-157-93-16,-31-1 15,0 0-15,-31 1 16,0-1-16,-1 32 16,-30 31-1,62-63 1,-32 1 31,126-32-32</inkml:trace>
          <inkml:trace contextRef="#ctx0" brushRef="#br0" timeOffset="93292.8669">22925 21856 0,'0'0'16,"-31"0"-1,-1 32-15,-62-32 16,-62 31 15,62-31-31,31 0 16,-31 0-1,94 0-15,0-31 16</inkml:trace>
          <inkml:trace contextRef="#ctx0" brushRef="#br0" timeOffset="93561.8823">22957 21606 0,'-345'31'0,"345"-62"16,0 31-1,0-32 1</inkml:trace>
        </inkml:traceGroup>
        <inkml:traceGroup>
          <inkml:annotationXML>
            <emma:emma xmlns:emma="http://www.w3.org/2003/04/emma" version="1.0">
              <emma:interpretation id="{D96711DF-5898-488F-9753-63E68F80574B}" emma:medium="tactile" emma:mode="ink">
                <msink:context xmlns:msink="http://schemas.microsoft.com/ink/2010/main" type="inkWord" rotatedBoundingBox="26334,13032 28682,12825 28756,13666 26408,13873">
                  <msink:destinationLink direction="with" ref="{AA2F5C44-866C-48FF-ABE9-51A52ED3C264}"/>
                </msink:context>
              </emma:interpretation>
              <emma:one-of disjunction-type="recognition" id="oneOf26">
                <emma:interpretation id="interp42" emma:lang="" emma:confidence="1">
                  <emma:literal/>
                </emma:interpretation>
              </emma:one-of>
            </emma:emma>
          </inkml:annotationXML>
          <inkml:trace contextRef="#ctx0" brushRef="#br0" timeOffset="159335.5998">23835 21167 0,'31'0'0,"0"-32"15,1 32-15,-1 0 16,63 0-16,0-31 15,63 31-15,0 0 32,0 0-32,-1 0 15,1 0-15,-31 0 16,-64-32-16,1 32 15,-32-31-15,1 31 16,-32 0-16,0-31 16,-32 31-1,-30 0-15,30-32 16,-30 64-16,-33-32 15,1 31-15,0 32 16,-31 0-16,-1 31 16,64 0-16,-1 31 15,32-31-15,31-31 16,31 31-1,0-63-15,32 1 16,0-1-16,0 0 16,-1-31-16,1 0 15,-32 0 1,32-31-16,0 0 15</inkml:trace>
          <inkml:trace contextRef="#ctx0" brushRef="#br0" timeOffset="159846.6224">25716 21449 0,'0'0'31,"31"0"-31,95-32 16,-63 32 0,31-31-16,0 31 15,0-31-15</inkml:trace>
        </inkml:traceGroup>
        <inkml:traceGroup>
          <inkml:annotationXML>
            <emma:emma xmlns:emma="http://www.w3.org/2003/04/emma" version="1.0">
              <emma:interpretation id="{C08EE9CF-6113-4934-B3B0-84505A4B1FC0}" emma:medium="tactile" emma:mode="ink">
                <msink:context xmlns:msink="http://schemas.microsoft.com/ink/2010/main" type="inkWord" rotatedBoundingBox="29359,12386 31228,12222 31344,13535 29475,13699">
                  <msink:destinationLink direction="with" ref="{AA2F5C44-866C-48FF-ABE9-51A52ED3C264}"/>
                </msink:context>
              </emma:interpretation>
              <emma:one-of disjunction-type="recognition" id="oneOf27">
                <emma:interpretation id="interp43" emma:lang="" emma:confidence="0">
                  <emma:literal>co</emma:literal>
                </emma:interpretation>
                <emma:interpretation id="interp44" emma:lang="" emma:confidence="0">
                  <emma:literal>co.</emma:literal>
                </emma:interpretation>
                <emma:interpretation id="interp45" emma:lang="" emma:confidence="0">
                  <emma:literal>coo</emma:literal>
                </emma:interpretation>
                <emma:interpretation id="interp46" emma:lang="" emma:confidence="0">
                  <emma:literal>(o</emma:literal>
                </emma:interpretation>
                <emma:interpretation id="interp47" emma:lang="" emma:confidence="0">
                  <emma:literal>(o.</emma:literal>
                </emma:interpretation>
              </emma:one-of>
            </emma:emma>
          </inkml:annotationXML>
          <inkml:trace contextRef="#ctx0" brushRef="#br0" timeOffset="160481.6469">27347 20884 0,'-32'0'16,"1"0"-16,-32 32 16,32-1-1,-32 0-15,-31 63 16,31 1-16,32 30 15,31 0 1,31-31-16,1-31 16,30 0-16,1 0 15,31-32-15,-31-31 16,31-63-16</inkml:trace>
          <inkml:trace contextRef="#ctx0" brushRef="#br0" timeOffset="160786.6616">28225 20822 0,'0'0'31,"-32"0"-15,1 62-16,-32 1 15,-31 31 1,31 0 15,1 314-31,124-377 16,-30 1-16,31-32 15,-32 0 1,63 0 0,-63-63-16,32 0 15,0-31-15,-32 0 16,32-31-16,-63 30 15,31 1 1,-62 32-16,31 30 16,-32 1-16,1 0 15,62 62-15,-125-31 16</inkml:trace>
          <inkml:trace contextRef="#ctx0" brushRef="#br0" timeOffset="161032.6757">28350 21198 0,'-188'31'0,"125"-31"0,32 0 47,0-31-32,62 0-15,0-32 0</inkml:trace>
          <inkml:trace contextRef="#ctx0" brushRef="#br0" timeOffset="161279.6898">28664 20320 0,'0'0'15,"0"31"-15,-32-31 16,32 0 0,-31 32-16,31-32 15,-31 0 1,31 0 15,0-32-31,31 1 16,-31 31-16,31-31 15,-31 31 1,94 31-1,-156 0-15</inkml:trace>
        </inkml:traceGroup>
      </inkml:traceGroup>
    </inkml:traceGroup>
  </inkml:traceGroup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39:32.01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C08792EE-753D-48D7-98E4-A99069F029E7}" emma:medium="tactile" emma:mode="ink">
          <msink:context xmlns:msink="http://schemas.microsoft.com/ink/2010/main" type="writingRegion" rotatedBoundingBox="3814,7063 4017,13344 2044,13408 1841,7126"/>
        </emma:interpretation>
      </emma:emma>
    </inkml:annotationXML>
    <inkml:traceGroup>
      <inkml:annotationXML>
        <emma:emma xmlns:emma="http://www.w3.org/2003/04/emma" version="1.0">
          <emma:interpretation id="{EDEE8938-FAD5-4512-95B7-F161D3DB46E7}" emma:medium="tactile" emma:mode="ink">
            <msink:context xmlns:msink="http://schemas.microsoft.com/ink/2010/main" type="paragraph" rotatedBoundingBox="3814,7063 4017,13344 2044,13408 1841,712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268422B-95DC-4B77-A566-6BF00CDD2DF2}" emma:medium="tactile" emma:mode="ink">
              <msink:context xmlns:msink="http://schemas.microsoft.com/ink/2010/main" type="line" rotatedBoundingBox="3814,7063 4017,13344 2044,13408 1841,7126"/>
            </emma:interpretation>
          </emma:emma>
        </inkml:annotationXML>
        <inkml:traceGroup>
          <inkml:annotationXML>
            <emma:emma xmlns:emma="http://www.w3.org/2003/04/emma" version="1.0">
              <emma:interpretation id="{667DAECF-9170-40BE-A4BD-FEB5B9CAA87D}" emma:medium="tactile" emma:mode="ink">
                <msink:context xmlns:msink="http://schemas.microsoft.com/ink/2010/main" type="inkWord" rotatedBoundingBox="3814,7063 3898,9668 2105,9726 2020,7121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1351 16431 0,'-94'0'15,"-690"157"17,596-125-32,-32-1 15,63-31 1,32 0-16,31 0 15,63 0-15,31 0 16,31 0-16,32 0 16,125 31-16</inkml:trace>
          <inkml:trace contextRef="#ctx0" brushRef="#br0" timeOffset="1554.0884">818 17090 0,'-32'0'16,"1"0"-1,0 31-15,-1 1 16,1-1-16,0 63 16,-1-31-16,32 0 15,-31 31 1,31 31-1,31 1 17,1-126-32,-1 0 0,32 0 15,-32-32 1,32 32-16,-1-31 15,-30-1-15,31-30 16,-32 30 0,-31-30-16,31 30 15,-31-30-15,-31 30 16,31-30-16,0 30 15,-63-62 1,63 94 0,-31 0-16,-1-31 15,32 31-15,-31 31 16,0-31-16,62 31 31,-62 1-15,-1-1-16</inkml:trace>
          <inkml:trace contextRef="#ctx0" brushRef="#br0" timeOffset="1737.0988">1006 17435 0,'-31'0'15,"-189"31"17,157-31-32,32 0 15,31 0-15,-31-62 16</inkml:trace>
          <inkml:trace contextRef="#ctx0" brushRef="#br0" timeOffset="2050.1134">1069 16839 0,'0'0'31,"-32"31"16,32-62-31,0 0-1,0 31 1,0 0 15,-31 31-31</inkml:trace>
          <inkml:trace contextRef="#ctx0" brushRef="#br0" timeOffset="-294.0151">567 15146 0,'-31'31'16,"31"1"-1,-32 62-15,32 0 16,-31 0-16,31 31 15,0-62-15,0 0 16,0-1 0,31-30-1,1-1 1,-1-31-1,32-31-15,282 31 16,-377 0 15,126 0-31</inkml:trace>
          <inkml:trace contextRef="#ctx0" brushRef="#br0" timeOffset="399.0223">97 17435 0,'-63'0'0,"31"0"16,1 0-16,0 31 15,-1 1 1,1-1-16,31 32 16,0-32-16,0 32 15,31-32-15,32 1 16,-32-32-16,32-32 15,0 1-15,-32-1 16,1 1 0,-1-32-16,-31 1 15,-31-1-15,-32 0 16,0 1-16,0 30 15,-31 1 1,0-1-16,32 32 16,-1 32-1,0-1-15</inkml:trace>
          <inkml:trace contextRef="#ctx0" brushRef="#br0" timeOffset="-554.03">-92 15867 0,'0'0'0,"-31"0"15,31 0 1,-31 0-16,-1 31 16,1 1-1,0 30 1,-1 1-16,32 31 15,32-62-15,-1 30 16,0-62-16,1 32 16,30-64-16,1 1 15,0-32-15,0-31 16,-32 0-16,-31 31 15,-126-219 17,-30 251-17,-1 31 16,94 63-31,0-32 0,32 0 78,439-125-78</inkml:trace>
        </inkml:traceGroup>
        <inkml:traceGroup>
          <inkml:annotationXML>
            <emma:emma xmlns:emma="http://www.w3.org/2003/04/emma" version="1.0">
              <emma:interpretation id="{88A5297D-584E-4D0B-A0F6-887D6B630225}" emma:medium="tactile" emma:mode="ink">
                <msink:context xmlns:msink="http://schemas.microsoft.com/ink/2010/main" type="inkWord" rotatedBoundingBox="3789,10824 3871,13348 2044,13408 1962,10883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39574.6883">504 18909 0,'0'31'16,"0"0"-1,0 32-15,0 0 16,0 0-16,0 31 15,32-32 1,-32 32-16,0-31 16,31-31-1,0 30 16,1-62-31,30-31 0,32 0 16,0-1-16</inkml:trace>
          <inkml:trace contextRef="#ctx0" brushRef="#br0" timeOffset="39284.6717">-60 19567 0,'0'-31'0,"0"31"16,-32 0-16,1 0 15,0 0 1,-32 282 31,63-219-47,31-32 0,1-31 15,-1 32-15,32-64 16,-1 1-16,1-32 16,0-31-16,-32 0 15,1 0 1,-64 0-1,1 0-15,0 31 16,-95-31 0,32 94-16,0 0 15,0 31 16,31 1 16,0 30-47,220 1 0</inkml:trace>
          <inkml:trace contextRef="#ctx0" brushRef="#br0" timeOffset="39930.7031">1320 20006 0,'-95'0'0,"-93"32"16,-63 30-16,-721 127 47,816-189-32,61 31-15,33-31 16,62 0-16,0-31 15</inkml:trace>
          <inkml:trace contextRef="#ctx0" brushRef="#br0" timeOffset="40498.7228">128 21104 0,'-31'0'16,"31"0"0,-32 31-16,1 1 0,-1-1 15,1 0 1,31 32-16,31 94 31,1-157-31,31 0 16,31-63-1,-63 0 1,0 1-16,1-1 15,-64-31-15,32 31 16,-62 0-16,-1 1 16,0-1-16,0 0 15,-125 32 32,220 62-47,-95 1 16,251 30 15</inkml:trace>
          <inkml:trace contextRef="#ctx0" brushRef="#br0" timeOffset="40927.7473">818 20822 0,'0'0'0,"-32"-32"16,1 32-16,31 32 15,-63 62 1,32-63 0,31 32-1,31 31-15,1-31 0,-1-1 16,32 1 15,-1-32-31,-30-31 16,31-31-16,-32 0 15,32-32-15,-1-63 16,-93 32-1,31 32 1,-31-64-16,-1 32 16,1 0-16,0 31 15,-1 32-15,32 31 16,-31 0-16,-1 0 15,1 345 32</inkml:trace>
          <inkml:trace contextRef="#ctx0" brushRef="#br0" timeOffset="41099.7571">1100 20947 0,'-31'0'16,"-63"0"15,-1 31-31,33-31 16,-1 0-16,0 32 15,32-32-15,31-32 16</inkml:trace>
        </inkml:traceGroup>
      </inkml:traceGroup>
    </inkml:traceGroup>
  </inkml:traceGroup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2:16.834"/>
    </inkml:context>
    <inkml:brush xml:id="br0">
      <inkml:brushProperty name="width" value="0.07938" units="cm"/>
      <inkml:brushProperty name="height" value="0.07938" units="cm"/>
      <inkml:brushProperty name="color" value="#177D36"/>
      <inkml:brushProperty name="fitToCurve" value="1"/>
    </inkml:brush>
  </inkml:definitions>
  <inkml:traceGroup>
    <inkml:annotationXML>
      <emma:emma xmlns:emma="http://www.w3.org/2003/04/emma" version="1.0">
        <emma:interpretation id="{AA2F5C44-866C-48FF-ABE9-51A52ED3C264}" emma:medium="tactile" emma:mode="ink">
          <msink:context xmlns:msink="http://schemas.microsoft.com/ink/2010/main" type="inkDrawing" rotatedBoundingBox="3836,13163 32795,11450 33064,15990 4105,17703" hotPoints="31304,12265 31437,15997 4196,16970 4062,13237" semanticType="enclosure" shapeName="Rectangle">
            <msink:sourceLink direction="with" ref="{9BB1DF5A-7AE2-4684-8E06-293AE27FA4C7}"/>
            <msink:sourceLink direction="with" ref="{D8CABBD0-E5D1-4651-BF00-081E9A639D48}"/>
            <msink:sourceLink direction="with" ref="{A45ACE92-04FE-4F44-9342-BDCB1BF6689C}"/>
            <msink:sourceLink direction="with" ref="{B2B886FA-369D-4FD1-9B40-0D8D9E36CDFF}"/>
            <msink:sourceLink direction="with" ref="{E884C9E6-8F41-44C3-AE07-9CCD7080D0DD}"/>
            <msink:sourceLink direction="with" ref="{D96711DF-5898-488F-9753-63E68F80574B}"/>
            <msink:sourceLink direction="with" ref="{C08EE9CF-6113-4934-B3B0-84505A4B1FC0}"/>
          </msink:context>
        </emma:interpretation>
      </emma:emma>
    </inkml:annotationXML>
    <inkml:trace contextRef="#ctx0" brushRef="#br0">157 2112 0,'31'32'47,"-31"30"-47,32 1 15,-1 31-15,-31 32 16,0-1-16,0 32 15,0-32 1,0 1-16,-31-1 16,31 32-16,-32-32 15,32 32-15,-31-31 16,31-32-16,0 31 15,-31 1 1,31-1-16,0 0 16,-32 1-16,32-1 15,-31-31-15,31 0 16,0 0-16,0 1 15,0-1-15,0-32 16,31 1-16,-31 0 16,32 0-1,-1-1-15,0 1 16,1-32-16,-1 32 15,1-32 1,30 1-16,1-1 16,0-31-16,31 31 15,31-31-15,-31 0 16,32-31-1,30 31-15,33 0 16,-1-31-16,31 31 16,-31-32-1,63 1-15,32 0 16,-1 31-16,0-32 15,941-124 32,-878 124-47,31-31 16,-62 32-16,31 0 15,-63-1-15,94 32 16,-62-31-16,-1 31 16,32-31-1,0-1 16,690 1-31,-690 31 16,31-31 0,-31 31-16,63-32 15,-63 32-15,31-31 16,32 31-1,-32-32-15,0 32 16,32 0 0,0-31-16,-1 31 15,346 0 16,31-31-31,-439 31 16,62 0-16,1 0 16,31 0-16,-31 0 15,-63 0 1,94 0-16,-63 0 0,63-32 15,-31 32 1,-1 0 0,32 0-1,-31-31-15,31 31 16,-63 0-16,-31 0 15,32 0 1,-1 0-16,-31 0 16,0 0-1,0 0-15,-32-31 16,32 31-16,0 0 15,-31-32 1,-1 32-16,-31 0 16,1-31-16,-32 31 15,-1-31 1,1 31-16,910-126 62,-1005 126-62,1-31 16,0-1-16,-32 1 15,1-32-15,-1 32 16,1 0-16,-1-1 16,-31-30-16,32 30 15,-32 1-15,-32 0 16,1-1-1,-32 1 1,1-1-16,-1 1 16,1 0-16,-32-32 15,0 0-15,31 1 16,-31-1-16,31-31 15,1 0 1,-1-32-16,0 32 16,1 0-16,-1 0 15,0 0 1,1 0-16,-32 0 15,31 0-15,-31 0 16,-31-32-16,31 32 16,0 0-1,-32 0-15,1 0 16,31 0-16,-31 0 15,-1 0-15,1-32 16,0 32-16,31 0 16,-32 31-16,-30-31 31,30 32-31,1-32 0,-1 31 15,1 0-15,0-31 16,-32 31 0,32 1-16,-1-32 15,1 62-15,-32-30 16,32-1-16,0 0 15,-32 32 1,31-32-16,1 32 0,0-1 16,-1 1-16,1 0 15,0-1-15,-32 1 31,0-32-31,1 32 0,30-1 32,-31 32-32,1-31 0,-1 0 15,-94-1 16,32 1-31,31 31 0,-63 0 16,31 0-16,1 0 16,0 31-16,-32-31 15,0 32 1,0-1-16,0-31 15,1 31 1,30-31-16,1 32 16,-1-1-16,-30-31 15,-33 32-15,33-1 16,-1-31-16,-31 31 15,31 1 1,-63-32-16,1 31 16,-1 0-16,32-31 15,-31 32-15,-1-32 16,1 31-16,-1 0 15,32-31 1,-31 32-16,-32-32 16,0 0-16,63 31 15,-63-31-15,0 0 16,0 31-16,0-31 15,0 32 1,1-32-16,-33 31 16,64 1-16,-32-32 15,0 31-15,-31 0 16,62-31-1,1 0 1,-32 32-16,0-32 16,32 0-16,-1 31 15,-31-31-15,0 0 16,0 31-16,32-31 15,-1 0 1,-30 0-16,-1 32 16,31-32-16,-31 31 15,1-31-15,-33 31 16,64 1-16,-32-32 15,0 31 1,0-31-16,0 31 16,0-31-16,1 32 31,-472 31-16,503-32-15,-1-31 0,1 31 16,-1-31 0,32 32-16,-31-32 15,-32 31-15,31-31 16,1 31-16,-1-31 15,-31 32 1,1-32-16,-1 31 16,0 0-1,-31-31-15,31 32 16,0-1-16,31 0 15,-30 1-15,30-1 16,1 1 0,-1-32-16,32 31 15,-32 0-15,1-31 16,-1 32-16,32-1 15,0 0-15,0 1 16,-32-1-16,32 0 16,0 32-1,31-32-15,-31 1 16,0-1-16,-32-31 15,64 32-15,-1-1 16,0-31-16,0 31 16,1-31-1,-1 32-15,0-32 16,32 31-16,30 0 15,1-31 1,0 32-16,-31-32 16,31 0-16,-32 0 15,32 31 1,-31-31-16,31 0 15,0 0-15,0 31 16,0-31-16,-1 0 16,1 0-16,0 32 15,-31-32-15,-1 0 16,1 0-16,0 31 15,-1-31-15,63 0 16,-31 31-16,0-31 16,0 0-1,0 32-15,0-32 16,-31 31-16,-32-31 15,31 32 1,95-32-16,-126 0 16</inkml:trace>
  </inkml:traceGroup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3:29.92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F4907059-9DBB-4C52-934D-8DF050914BC4}" emma:medium="tactile" emma:mode="ink">
          <msink:context xmlns:msink="http://schemas.microsoft.com/ink/2010/main" type="inkDrawing" rotatedBoundingBox="7002,3259 11606,7142 11008,7852 6403,3969" semanticType="enclosure" shapeName="Other">
            <msink:sourceLink direction="with" ref="{392CDBFC-774E-4261-8BDF-436BCE8D9F58}"/>
            <msink:sourceLink direction="with" ref="{6DC39AC2-043E-4650-B36D-8FB125A6B400}"/>
          </msink:context>
        </emma:interpretation>
      </emma:emma>
    </inkml:annotationXML>
    <inkml:trace contextRef="#ctx0" brushRef="#br0">758 74 0,'0'0'15,"-31"-32"-15,-1 32 16,1 0-16,31-31 15,-31 31-15,-32 0 16,31 0-16,1 0 16,0 0-1,-32 0-15,32 0 16,-32 0-16,32 0 15,-32 31-15,32-31 16,-1 32 0,32-32-16,-31 31 15,-1-31-15,32 31 16,-31 1-16,31-32 15,-31 31-15,31 0 16,0 1-16,-32-1 16,32 1-16,0-1 15,0 32 1,126 250 62,-95-281-78,1-32 15,-1 31-15,0 0 16,32 1-16,-32-1 16,1-31-1,-1 31-15,0 1 16,32 30-16,-32-30 15,1 31-15,31-32 16,-32 32-16,32-32 16,-1 32-1,1-32-15,0 32 16,-1-1-16,1-30 15,0-1 1,-32 32-16,32-32 0,0 1 16,-32-1-16,32 0 15,-1 1 1,-30-1-1,31 32-15,-1-32 16,-30 0-16,30 32 16,1-31-16,-32 30 15,32-30-15,0 30 31,125 64-15,-157-64-16,32-30 16,0-1-16,-32 32 15,32-32-15,-32 1 16,32-1-16,-32 0 15,32 1 32,157 156-31,-158-125-16,1-32 0,0 32 15,-1-32-15,1 0 16,0 32-16,0-32 16,-1 32-1,1-31 1,-32-1-16,32 0 15,-32 1-15,1-1 16,-1 0-16,32-31 16,-32 32-1,1-1-15,-1 0 16,0-31-16,1 32 15,-1-1-15,0 0 16,1 1-16,30-1 16,-30 1-16,-1-32 15,0 31-15,32 0 16,-31 1-16,30-1 15,-30 0 1,-1-31-16,0 32 16,1-1-16,-1 0 15,0 1-15,1-1 16,-32-31-16,31 31 15,0-31-15,1 32 16,-32-32-16,31 31 16,-31-31-16,0 0 0,32 32 46,-32-32-46,31 0 16,-31 0 0,0 0-1,31 0 16,1 0-31,-32 0 16,31 0 0,-31-32-16,31 32 15,-31-31-15,32-1 16,-32 32-16,31-31 15,0 0-15,-31 31 16,32-32-16,-32 32 16,0 0-16,0-31 31,0 31-31,0 0 15,0-31 17,0 31-32,-32-32 15,32 32 1,0 0-16,0-31 15,0 31-15,0-31 16,-31 31 0,31-32-16,0 32 15,0-31-15,0 31 16,-31-31-16,31 31 15,-32-32-15,32 32 16,0 0-16,-31-31 16,31 31-16,-31-32 15,31 32 1,-32 0-16,32-31 15,-31 31-15,31-31 16,-31 31-16,-1 0 16,32-32-16,-31 32 15,-1 0-15,1-31 16,31 31-1,-31-31-15,-1 31 16,1-32-16,0 32 16,-32 0-16,32-31 15,-1 0 1,1 31-16,-32-32 0,32 32 15,-1-31-15,1 0 16,0 31 0,-1-32-16,1 1 15,-32-1 1,32 1-16,0 0 15,-1 31-15,1-32 16,0 1-16,-1 0 16,1-1-16,-1 1 15,1 0-15,0-1 16,-1 1-1,-30-1-15,30 1 16,1 31-16,-32-31 16,32-1-16,0 1 15,-32 31-15,31-31 16,1-1-16,-32 32 15,32-31 1,-32 0-16,1-32 31,-1 32-31,32 31 16,-1-32-16,-31 1 15,32-1-15,0 1 16,-1 0-16,1-1 16,31 1-1,-31 0-15,-1-1 16,1 1-16,0 0 15,31-1-15,-32 1 16,1 0-16,0-1 16,-1 1-16,32-1 15,-31 1 1,-1 31-16,1-31 0,0-1 15,31 32 1,-32-31-16,1 0 16,0 31-16,-1-32 15,32 32-15,-31-31 16,0 0-16,-1 31 15,32-32-15,-31 1 16,-1 31 0,1-31-16,0-1 31,-1 32-31,1-31 0,31-1 15,-31 32-15,-1-31 16,1 0-16,0-1 16,31 1-16,-32 0 15,1-1-15,31 32 16,-31-31-1,-1 0-15,32-1 16,-31 1-16,31 0 16,-32-1-16,32 1 15,-31-1 1,0 32-16,-1-31 0,1 0 15,31-1-15,-31 32 16,-1-31-16,1 0 16,0 31-1,-1-32-15,1 1 0,0 0 16,-1 31-1,1-32-15,-1 1 16,1 31-16,31-31 16,-31-1-1,-1 1 1,1-1-16,0 32 15,-1-31-15,1 0 16,0-1-16,-1 32 16,32-31-16,-31 0 15,0-1-15,-1 32 16,1-31-16,31 31 15,-32-31-15,32 31 16,-31-32 0,31 32-16,0 0 15,-31-31-15,31 31 16,0 0-16,-32-32 15,32 32-15,0-31 16,0 31-16</inkml:trace>
  </inkml:traceGroup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4:37.53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79BB317-F154-4B01-ADEC-A35F2AFBFF4E}" emma:medium="tactile" emma:mode="ink">
          <msink:context xmlns:msink="http://schemas.microsoft.com/ink/2010/main" type="writingRegion" rotatedBoundingBox="11866,577 12863,3925 11773,4250 10776,902"/>
        </emma:interpretation>
      </emma:emma>
    </inkml:annotationXML>
    <inkml:traceGroup>
      <inkml:annotationXML>
        <emma:emma xmlns:emma="http://www.w3.org/2003/04/emma" version="1.0">
          <emma:interpretation id="{5D77F430-F515-44D3-A454-82979D56158A}" emma:medium="tactile" emma:mode="ink">
            <msink:context xmlns:msink="http://schemas.microsoft.com/ink/2010/main" type="paragraph" rotatedBoundingBox="11866,577 12863,3925 11773,4250 10776,90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9560EC5-0B97-4A26-A9EB-50CE09DBFF65}" emma:medium="tactile" emma:mode="ink">
              <msink:context xmlns:msink="http://schemas.microsoft.com/ink/2010/main" type="line" rotatedBoundingBox="11866,577 12863,3925 11773,4250 10776,902"/>
            </emma:interpretation>
          </emma:emma>
        </inkml:annotationXML>
        <inkml:traceGroup>
          <inkml:annotationXML>
            <emma:emma xmlns:emma="http://www.w3.org/2003/04/emma" version="1.0">
              <emma:interpretation id="{BA2F2E21-2310-4953-AAA9-695A33E2D883}" emma:medium="tactile" emma:mode="ink">
                <msink:context xmlns:msink="http://schemas.microsoft.com/ink/2010/main" type="inkWord" rotatedBoundingBox="11866,577 12191,1667 11101,1992 10776,902"/>
              </emma:interpretation>
              <emma:one-of disjunction-type="recognition" id="oneOf0">
                <emma:interpretation id="interp0" emma:lang="" emma:confidence="0">
                  <emma:literal>of</emma:literal>
                </emma:interpretation>
                <emma:interpretation id="interp1" emma:lang="" emma:confidence="0">
                  <emma:literal>T</emma:literal>
                </emma:interpretation>
                <emma:interpretation id="interp2" emma:lang="" emma:confidence="0">
                  <emma:literal>if</emma:literal>
                </emma:interpretation>
                <emma:interpretation id="interp3" emma:lang="" emma:confidence="0">
                  <emma:literal>To</emma:literal>
                </emma:interpretation>
                <emma:interpretation id="interp4" emma:lang="" emma:confidence="0">
                  <emma:literal>y</emma:literal>
                </emma:interpretation>
              </emma:one-of>
            </emma:emma>
          </inkml:annotationXML>
          <inkml:trace contextRef="#ctx0" brushRef="#br0">-373-2917 0,'-31'0'0,"-32"32"0,32-32 15,31 31 1,0 0-16,0 1 0,0-1 15,31-31 1,32 0 0,-1 0-16,1 0 15,0-31-15,0-1 16,-32 1-16,-31-32 15,31 32-15,-31 0 16,0 31-16,0 0 16,-31 0 30,31 31-46,0 32 16,-31-1-16,31 1 16,0 62-16,31-30 15,-31-1-15,0 0 16,0 0-1,0-31-15,-31-32 16,31 0-16,-32 1 16,1-1-16,-1 0 15,-30-31-15,-1 0 16,32 0-1,-1-31-15,1 31 16,62-31-16,-31-1 16</inkml:trace>
          <inkml:trace contextRef="#ctx0" brushRef="#br0" timeOffset="-628.0314">-969-3011 0,'0'0'16,"0"32"-16,32 30 0,-32 1 15,0 0 1,0 31-16,0 31 16,0-31-1,0 0-15,0-31 16,31 0-16,-31-32 15,0 1-15,0-1 16,0-31 31,31-31-47,-31-1 15,32 1 1,-1-32-16,-31 32 16,0 31-16,31 0 15,-31 0 1,0 31-16,0 0 15,0 1-15,-31-1 16,31 1 46,-94 93-62,94-156 0,-31 31 16,-1-32-16,32 32 16,-31-31-16,31 31 15,-32-31 1,1-32-16</inkml:trace>
        </inkml:traceGroup>
        <inkml:traceGroup>
          <inkml:annotationXML>
            <emma:emma xmlns:emma="http://www.w3.org/2003/04/emma" version="1.0">
              <emma:interpretation id="{318B2FAD-D6C6-4DCA-98BE-0A938CAFF850}" emma:medium="tactile" emma:mode="ink">
                <msink:context xmlns:msink="http://schemas.microsoft.com/ink/2010/main" type="inkWord" rotatedBoundingBox="12317,2601 12494,3194 12110,3308 11934,2715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-59000.4763">97-1161 0,'-31'0'15,"-32"32"-15,-31 30 16</inkml:trace>
          <inkml:trace contextRef="#ctx0" brushRef="#br0" timeOffset="-59086.4813">411-784 0,'-31'31'0,"-32"0"16,32 32-16,-32-32 15,31 1-15,1-1 16,0-31-16,31 31 16,-32-31-16,32-31 46</inkml:trace>
        </inkml:traceGroup>
        <inkml:traceGroup>
          <inkml:annotationXML>
            <emma:emma xmlns:emma="http://www.w3.org/2003/04/emma" version="1.0">
              <emma:interpretation id="{B3045B8F-B640-4827-BE41-16EE80D54B87}" emma:medium="tactile" emma:mode="ink">
                <msink:context xmlns:msink="http://schemas.microsoft.com/ink/2010/main" type="inkWord" rotatedBoundingBox="12355,3826 12423,4057 12041,4171 11972,3939"/>
              </emma:interpretation>
            </emma:emma>
          </inkml:annotationXML>
          <inkml:trace contextRef="#ctx0" brushRef="#br0" timeOffset="-59303.4936">317 0 0,'-63'31'0,"32"0"16,-32 32 0,32 0-16,-32-1 15,32-30-15,-1 31 16,32-63-16,32-32 31</inkml:trace>
        </inkml:traceGroup>
      </inkml:traceGroup>
    </inkml:traceGroup>
  </inkml:traceGroup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3:53.125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96DFDE76-B30B-48D6-8149-4AC0B8A93277}" emma:medium="tactile" emma:mode="ink">
          <msink:context xmlns:msink="http://schemas.microsoft.com/ink/2010/main" type="inkDrawing" rotatedBoundingBox="2594,1763 6533,1641 6560,2533 2622,2654" semanticType="callout" shapeName="Other">
            <msink:sourceLink direction="to" ref="{0B1EC918-61FC-4981-9CFC-270DFD3AF20F}"/>
            <msink:sourceLink direction="to" ref="{83B8DA8C-D711-4DB3-AA39-C3CBB331154F}"/>
          </msink:context>
        </emma:interpretation>
      </emma:emma>
    </inkml:annotationXML>
    <inkml:trace contextRef="#ctx0" brushRef="#br0">0 282 0,'32'0'16,"-1"0"0,0 0-1,32 0-15,31 0 16,0 0-1,63-32-15,-32 32 16,32 0 0,0 0-16,-31-31 0,62 31 15,-32 0-15,-30-31 16,31 31-1,-32 0-15,1 0 16,-32 0-16,0 0 16,-32 0-16,1 0 15,0 0-15,31 0 16,-31 0-16,-1 0 31,32 0-31,-31 0 16,188 0 15,-126 0 0,-125 0-15,63 0-16,-63 0 15,31 0-15,1 0 16,-1 0-1,1 0-15,-32 0 16,31 0-16,0 0 16,1 0-16,-1 0 15,0 0-15,1 0 16,30 0-16,-30 0 15,-1-32 1,1 32-16,-1 0 0,0 0 16,-31 0-1,32 0 1,-32 0-1,31 0 1,0 0-16,1 0 16,-32 0-16,0 0 31,-32 0-31,1 0 15,0-31 1,-1 31-16,1 0 16,0-31-16,-1 31 15,1-32-15,31 32 16,0-31-16,0 31 15,0-31-15,0 31 32,31 0-32,1 0 15,-1 31-15,0-31 16,1 31-16,-1 1 15,0-1-15,-31 32 16,0-32-16,0 0 16,0 1-16,-31-32 15,0 31-15,-32 1 16,0-1-1,0-31 1</inkml:trace>
    <inkml:trace contextRef="#ctx0" brushRef="#br0" timeOffset="151731.1336">32-345 0,'-32'0'15,"32"0"1,-31 0-16,0 31 16,31 0-16,-32 1 15,1-1-15,31 0 16,0 1-16,-31-1 15,62-62 17,0-1-32,-31 1 15,32 0 1,-1-32-16,0 32 15,1-1-15,-1 1 16,-31 31-16,31 31 16,-31-31-1,32 32-15,-1-32 16,0 31-16,1 0 15,31-31 1,-32 32-16,0-32 16,32 0-16</inkml:trace>
  </inkml:traceGroup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4:02.20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9C009261-C46B-4490-B967-AB1F63BE5CD0}" emma:medium="tactile" emma:mode="ink">
          <msink:context xmlns:msink="http://schemas.microsoft.com/ink/2010/main" type="writingRegion" rotatedBoundingBox="18081,1976 25343,1657 25496,5134 18234,5453"/>
        </emma:interpretation>
      </emma:emma>
    </inkml:annotationXML>
    <inkml:traceGroup>
      <inkml:annotationXML>
        <emma:emma xmlns:emma="http://www.w3.org/2003/04/emma" version="1.0">
          <emma:interpretation id="{2995AC3E-4E6B-40F0-8685-F989D796EADE}" emma:medium="tactile" emma:mode="ink">
            <msink:context xmlns:msink="http://schemas.microsoft.com/ink/2010/main" type="paragraph" rotatedBoundingBox="18162,2144 25261,1659 25341,2829 18242,331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7FB3211-7F3B-4410-B3D4-BAFD796EC983}" emma:medium="tactile" emma:mode="ink">
              <msink:context xmlns:msink="http://schemas.microsoft.com/ink/2010/main" type="line" rotatedBoundingBox="18162,2144 25261,1659 25341,2829 18242,3314"/>
            </emma:interpretation>
          </emma:emma>
        </inkml:annotationXML>
        <inkml:traceGroup>
          <inkml:annotationXML>
            <emma:emma xmlns:emma="http://www.w3.org/2003/04/emma" version="1.0">
              <emma:interpretation id="{5E0D8006-E71F-4767-94C1-6B05D10A66F5}" emma:medium="tactile" emma:mode="ink">
                <msink:context xmlns:msink="http://schemas.microsoft.com/ink/2010/main" type="inkWord" rotatedBoundingBox="18182,2445 20205,2307 20263,3147 18240,3285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971 0 0,'-32'0'15,"1"0"1,-32 31-16,0-31 0,-62 0 15,0 0-15,-1 32 16,32-32 0,0 31-16,0-31 15,31 0 1,32 32-16,-1-32 0,64-32 47</inkml:trace>
          <inkml:trace contextRef="#ctx0" brushRef="#br0" timeOffset="-383.0219">343 63 0,'0'0'16,"0"31"-1,0 1-15,0 30 16,32 1 15,-32 125-31,0-94 0,0 0 16,0-31-16,31 0 15,-31-1-15,0-30 16,0-1-16,0-31 16,0-31 62,63-63-63</inkml:trace>
          <inkml:trace contextRef="#ctx0" brushRef="#br0" timeOffset="382.0218">2037 439 0,'-32'0'0,"1"31"16,-32-31-1,1 32-15,-1-32 16,-31 0-16,62 31 15,1-31-15,0 0 16</inkml:trace>
          <inkml:trace contextRef="#ctx0" brushRef="#br0" timeOffset="541.0309">2037 220 0,'-32'0'15,"1"0"-15,-32 0 16,-31 0-16,32 31 15,-1-31-15,0 0 16,32-31 0</inkml:trace>
        </inkml:traceGroup>
        <inkml:traceGroup>
          <inkml:annotationXML>
            <emma:emma xmlns:emma="http://www.w3.org/2003/04/emma" version="1.0">
              <emma:interpretation id="{941D71EF-6CF6-45A6-9459-1FE4632A7922}" emma:medium="tactile" emma:mode="ink">
                <msink:context xmlns:msink="http://schemas.microsoft.com/ink/2010/main" type="inkWord" rotatedBoundingBox="20848,2000 23344,1829 23421,2960 20925,313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975.0557">3134-345 0,'0'0'16,"0"63"0,0-32-16,0 32 15,0 31-15,0-31 16,0-1-1,32 1 1,-32 0-16,0 0 0,0-32 16,31 32-1,-31-32 16,0-31-31,-31 0 0</inkml:trace>
          <inkml:trace contextRef="#ctx0" brushRef="#br0" timeOffset="1219.0697">3667-439 0,'-31'0'16,"-32"0"-16,-31 0 15,-31 31-15,31-31 16,0 32 0,0-32-16,-32 31 15,32-31-15,0 32 16,31-32-16,32 0 15,62 0-15,-31 0 16</inkml:trace>
          <inkml:trace contextRef="#ctx0" brushRef="#br0" timeOffset="1538.0879">3918 220 0,'0'31'15,"0"-31"-15,0 31 16,0 1-16,32-1 16,-32 32-1,0-32-15,31 32 16,-31-32-16,0 32 15,31-32-15,1 1 16,-32-95-16</inkml:trace>
          <inkml:trace contextRef="#ctx0" brushRef="#br0" timeOffset="1767.101">5204 157 0,'-31'31'16,"-32"-31"-16,0 0 15,-62 32-15,31-32 16,0 0-1,-1 0-15,64 31 0,-32-31 16</inkml:trace>
          <inkml:trace contextRef="#ctx0" brushRef="#br0" timeOffset="1985.1135">4859-31 0,'0'31'15,"0"0"-15,31 32 16,-31-31 0,0 30-16,32-30 15,-32 30-15,31-30 16,0 30-16,1-30 15,-158-1-15</inkml:trace>
        </inkml:traceGroup>
        <inkml:traceGroup>
          <inkml:annotationXML>
            <emma:emma xmlns:emma="http://www.w3.org/2003/04/emma" version="1.0">
              <emma:interpretation id="{147FCA2D-392B-4BEC-B570-C6FD8D98263F}" emma:medium="tactile" emma:mode="ink">
                <msink:context xmlns:msink="http://schemas.microsoft.com/ink/2010/main" type="inkWord" rotatedBoundingBox="24110,1738 25261,1659 25337,2759 24185,2837"/>
              </emma:interpretation>
              <emma:one-of disjunction-type="recognition" id="oneOf2">
                <emma:interpretation id="interp2" emma:lang="" emma:confidence="0">
                  <emma:literal>5</emma:literal>
                </emma:interpretation>
                <emma:interpretation id="interp3" emma:lang="" emma:confidence="1">
                  <emma:literal>T 2</emma:literal>
                </emma:interpretation>
                <emma:interpretation id="interp4" emma:lang="" emma:confidence="0">
                  <emma:literal>T</emma:literal>
                </emma:interpretation>
                <emma:interpretation id="interp5" emma:lang="" emma:confidence="0">
                  <emma:literal>T,</emma:literal>
                </emma:interpretation>
                <emma:interpretation id="interp6" emma:lang="" emma:confidence="0">
                  <emma:literal>T.</emma:literal>
                </emma:interpretation>
              </emma:one-of>
            </emma:emma>
          </inkml:annotationXML>
          <inkml:trace contextRef="#ctx0" brushRef="#br0" timeOffset="2549.1458">7054-721 0,'-63'31'0,"-62"-31"15,-1 0 1,-30 0-16,30 32 0,1-32 16,-1 31-1,32-31-15,32 0 16,-1 0-1,32 31-15,-1-31 16,32 0-16</inkml:trace>
          <inkml:trace contextRef="#ctx0" brushRef="#br0" timeOffset="2289.1309">6207-596 0,'0'32'15,"0"-1"-15,32 0 16,-32 32-1,0 31-15,0-31 16,0 31-16,31 0 16,-31-31-16,31-1 15,-31 1 1,0-31-16,32-1 15</inkml:trace>
          <inkml:trace contextRef="#ctx0" brushRef="#br0" timeOffset="2892.1654">6835 31 0,'0'-31'16,"31"31"-16,0-31 15,1 31-15,-1 0 16,0-32-16,1 32 15,-1 32-15,-31-32 16,31 31-16,-31 32 16,0 0-1,-31-32-15,0 0 16,-1 32-1,1-32-15,31 1 16,31-1 0,1-31-16,30 31 15,1-31-15</inkml:trace>
        </inkml:traceGroup>
      </inkml:traceGroup>
    </inkml:traceGroup>
    <inkml:traceGroup>
      <inkml:annotationXML>
        <emma:emma xmlns:emma="http://www.w3.org/2003/04/emma" version="1.0">
          <emma:interpretation id="{3BC75A73-068D-4B4D-8037-A94CB92821AB}" emma:medium="tactile" emma:mode="ink">
            <msink:context xmlns:msink="http://schemas.microsoft.com/ink/2010/main" type="paragraph" rotatedBoundingBox="18191,4484 25453,4164 25496,5134 18234,545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743D6E5-C3AF-4043-A97B-719BA090DBA0}" emma:medium="tactile" emma:mode="ink">
              <msink:context xmlns:msink="http://schemas.microsoft.com/ink/2010/main" type="line" rotatedBoundingBox="18191,4484 25453,4164 25496,5134 18234,5453"/>
            </emma:interpretation>
          </emma:emma>
        </inkml:annotationXML>
        <inkml:traceGroup>
          <inkml:annotationXML>
            <emma:emma xmlns:emma="http://www.w3.org/2003/04/emma" version="1.0">
              <emma:interpretation id="{12B8A581-B749-4A9A-A361-480A736FB7CB}" emma:medium="tactile" emma:mode="ink">
                <msink:context xmlns:msink="http://schemas.microsoft.com/ink/2010/main" type="inkWord" rotatedBoundingBox="18202,4741 19970,4664 19995,5230 18227,5308"/>
              </emma:interpretation>
              <emma:one-of disjunction-type="recognition" id="oneOf3">
                <emma:interpretation id="interp7" emma:lang="" emma:confidence="0">
                  <emma:literal>R</emma:literal>
                </emma:interpretation>
                <emma:interpretation id="interp8" emma:lang="" emma:confidence="0">
                  <emma:literal>s</emma:literal>
                </emma:interpretation>
                <emma:interpretation id="interp9" emma:lang="" emma:confidence="0">
                  <emma:literal>K</emma:literal>
                </emma:interpretation>
                <emma:interpretation id="interp10" emma:lang="" emma:confidence="0">
                  <emma:literal>☹</emma:literal>
                </emma:interpretation>
                <emma:interpretation id="interp11" emma:lang="" emma:confidence="0">
                  <emma:literal>V</emma:literal>
                </emma:interpretation>
              </emma:one-of>
            </emma:emma>
          </inkml:annotationXML>
          <inkml:trace contextRef="#ctx0" brushRef="#br0" timeOffset="6800.3661">93 2415 0,'-32'31'47,"1"-31"-32,31 63-15,0-1 16,0 1-16,0 31 16,31-31-16,-31-32 15,32 32-15,30-32 16,-30-31-1,30 0 1,1-31-16,62-32 16,-62 1-16,-63-1 31,32-63-16,-32 64-15,-32-1 16,32 32-16,0 31 16,0 0 46,32 0-46,-1 0-1,0-32-15,63 32 0,-31-31 16,-32 31-1,32 0-15,-31-31 16</inkml:trace>
          <inkml:trace contextRef="#ctx0" brushRef="#br0" timeOffset="7118.3842">1660 2697 0,'-31'0'0,"-32"31"15,-31-31-15,32 32 16,-1-32-16,126 0 15,-126 0-15</inkml:trace>
          <inkml:trace contextRef="#ctx0" brushRef="#br0" timeOffset="7198.3888">1786 2383 0,'-31'0'16,"-32"32"-16,0-32 15,0 31-15,1-31 16,-1 31-1,32-31-15,-1-62 16</inkml:trace>
        </inkml:traceGroup>
        <inkml:traceGroup>
          <inkml:annotationXML>
            <emma:emma xmlns:emma="http://www.w3.org/2003/04/emma" version="1.0">
              <emma:interpretation id="{3FEA5C17-C8D2-4F5F-9481-B65BFF6C8F48}" emma:medium="tactile" emma:mode="ink">
                <msink:context xmlns:msink="http://schemas.microsoft.com/ink/2010/main" type="inkWord" rotatedBoundingBox="20930,4363 22409,4298 22452,5268 20973,5333"/>
              </emma:interpretation>
              <emma:one-of disjunction-type="recognition" id="oneOf4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7994.4343">4138 2540 0,'31'31'0,"-31"1"16,0-1-16,0 32 31,63 62 0,-63-93-31,31-1 0,-31-31 16</inkml:trace>
          <inkml:trace contextRef="#ctx0" brushRef="#br0" timeOffset="7754.4206">2883 1976 0,'-31'0'15,"0"62"-15,31-30 16,-32 62-16,1 0 15,31 0 1,31 0-16,32-31 16,0-32-16,-1 0 15,33-31 1,-33 0-16,32-31 15,-31-32-15,0 1 16,-32-1 0,-31 0-16,0 1 31,-31-95-31,31 157 15,0 0-15,31-32 32,-31 32-17,32 0-15,-1 0 16,32 0-16,-32 0 15,32 0 1,31-31-16</inkml:trace>
        </inkml:traceGroup>
        <inkml:traceGroup>
          <inkml:annotationXML>
            <emma:emma xmlns:emma="http://www.w3.org/2003/04/emma" version="1.0">
              <emma:interpretation id="{8CAF4D5B-063A-41B9-8F22-84B9180FC5D9}" emma:medium="tactile" emma:mode="ink">
                <msink:context xmlns:msink="http://schemas.microsoft.com/ink/2010/main" type="inkWord" rotatedBoundingBox="23037,4621 23478,4602 23500,5106 23059,5125"/>
              </emma:interpretation>
            </emma:emma>
          </inkml:annotationXML>
          <inkml:trace contextRef="#ctx0" brushRef="#br0" timeOffset="8197.446">5298 2415 0,'0'0'16,"-31"0"0,-32 31-1,-31-31-15,31 31 0,-31-31 16,94 0-16,-94 0 15</inkml:trace>
          <inkml:trace contextRef="#ctx0" brushRef="#br0" timeOffset="8400.4576">5110 2227 0,'0'31'15,"0"0"-15,0 32 16,0 0-1,0-1-15,31 1 16,-31 0-16,32 0 16,-32-32-16,31 0 15,0-93-15</inkml:trace>
        </inkml:traceGroup>
        <inkml:traceGroup>
          <inkml:annotationXML>
            <emma:emma xmlns:emma="http://www.w3.org/2003/04/emma" version="1.0">
              <emma:interpretation id="{EC479A52-1A4A-4E53-96CC-DD35F59F0879}" emma:medium="tactile" emma:mode="ink">
                <msink:context xmlns:msink="http://schemas.microsoft.com/ink/2010/main" type="inkWord" rotatedBoundingBox="24097,4244 25454,4184 25495,5106 24138,5166"/>
              </emma:interpretation>
              <emma:one-of disjunction-type="recognition" id="oneOf5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8839.4827">5988 1944 0,'0'0'0,"-31"32"15,31-1-15,-32 32 16,32-1-1,0 33-15,32-33 16,-1 1-16,32 0 16,-1-63-16,1 31 15,0-31-15,31-31 16,-31-1-1,-1-30-15,-30-1 16,-1 0-16,0 0 16,-31-31-16,0 32 15,0-32 16,0 94-31,0-32 16,0 32 31,32 0-47,-1 0 15,0 0-15,63 0 16,32-31-16,-63 31 16</inkml:trace>
          <inkml:trace contextRef="#ctx0" brushRef="#br0" timeOffset="9155.5008">7023 2352 0,'31'0'16,"-31"0"-16,31 0 15,-31 0-15,0 0 16,0 0-16,0 63 15,0-32-15,-31 126 47,0-94-47,62-32 16,0-31-16,1 31 15,-1-31-15,32 0 16,31-31 0</inkml:trace>
        </inkml:traceGroup>
      </inkml:traceGroup>
    </inkml:traceGroup>
  </inkml:traceGroup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3:51.999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83B8DA8C-D711-4DB3-AA39-C3CBB331154F}" emma:medium="tactile" emma:mode="ink">
          <msink:context xmlns:msink="http://schemas.microsoft.com/ink/2010/main" type="inkDrawing" rotatedBoundingBox="2834,1751 2912,3102 2836,3106 2759,1756" semanticType="scratchOut" shapeName="Line">
            <msink:sourceLink direction="with" ref="{A9405459-E3E0-4667-AA3F-C9E1D42EC19E}"/>
            <msink:destinationLink direction="to" ref="{96DFDE76-B30B-48D6-8149-4AC0B8A93277}"/>
          </msink:context>
        </emma:interpretation>
      </emma:emma>
    </inkml:annotationXML>
    <inkml:trace contextRef="#ctx0" brushRef="#br0">-4139-816 0,'0'0'15,"0"-31"-15,0 31 16,0-31-16,-32-1 16,32 1-16,0-32 15,0 0-15,0 1 16,0-1-16,0-31 31,0 31-31,0 1 16,0-33-16,0 33 15,0-32-15,0 0 16,0 0-16,-31 31 15,31-31-15,-31 62 16,31-30 0,0 30-16,-32 1 15,32 31 1</inkml:trace>
  </inkml:traceGroup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3:38.01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C514DA2-567C-4DFB-92C1-438429ED8405}" emma:medium="tactile" emma:mode="ink">
          <msink:context xmlns:msink="http://schemas.microsoft.com/ink/2010/main" type="inkDrawing" rotatedBoundingBox="8519,2650 12016,2602 12041,4420 8544,4468" semanticType="enclosure" shapeName="Other"/>
        </emma:interpretation>
      </emma:emma>
    </inkml:annotationXML>
    <inkml:trace contextRef="#ctx0" brushRef="#br0">3450-407 0,'0'0'31,"0"31"-31,31 0 16,-31 32-1,0 31-15,0 32 16,0-1-16,0 32 15,0 627 48,0-722-48,0 33-15,0-33 16,0-30-16,0-1 16,0 0-1,0 1-15,31-32 16,-31 31-16,0-31 15,0 31 1,0-31 0,0 0-1</inkml:trace>
    <inkml:trace contextRef="#ctx0" brushRef="#br0" timeOffset="-1847.061">0 314 0,'0'0'15,"32"0"1,-1 0-16,0 0 15,1 0-15,30 0 16,1 0 0,31-32-16,-31 32 15,31 0-15,31 0 16,32-31-1,0 31-15,0-31 16,0 31-16,-1-32 16,32 32-1,-31-31-15,31 0 16,-31 31-16,0-32 15,0 32-15,-63-31 16,31 31-16,-31-31 16,0 31-1,-31 0-15,31 0 16,-31 0-16,-32 0 15,32 0-15,0-32 16,-32 32-16,0 0 16</inkml:trace>
    <inkml:trace contextRef="#ctx0" brushRef="#br0" timeOffset="-625.0223">63 816 0,'0'0'31,"31"0"-31,-31 0 15,32 0-15,-1 0 16,0 0-16,1 0 31,-1 0-31,32-32 16,31 32-16,-31 0 15,31 0-15,31-31 16,-31 31-16,32 0 16,-1-32-16,32 32 15,-63 0 1,31-31-16,-31 31 15,-31 0-15,31 0 16,-31 0-16,31 0 16,-31 0-16,31 0 15,0 0 1,0-31-1,-31 31-15,31 0 16,-32 0-16,1 0 16,0 0-16,-32 0 15,32 0-15,0 0 16,-1 0-1,1 0-15,31 0 16,-31 0-16,0 0 0,-1-32 16,32 32-16,-31 0 31,-32 0-31,1 0 0,-32 0 0,0 0 47</inkml:trace>
  </inkml:traceGroup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6.97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92CFAC9-CADC-47E7-8E56-6C5AD06FD6FC}" emma:medium="tactile" emma:mode="ink">
          <msink:context xmlns:msink="http://schemas.microsoft.com/ink/2010/main" type="inkDrawing"/>
        </emma:interpretation>
      </emma:emma>
    </inkml:annotationXML>
    <inkml:trace contextRef="#ctx0" brushRef="#br0">263 0 0,'-31'0'15,"-1"31"1,1 32-16,-126 250 31,157-219-15,0 0-16,31-31 15,1 0-15,-1-32 16,1 1 0,30-32-16,1 0 15,0-32-15,-1 1 16,1-32-16,-32 0 15,1-31 1,-1 0-16,-31 0 16,0 31-16,-31-62 31,-1 94-31,1 31 0,0 0 15,-1 31-15,-30-31 16</inkml:trace>
  </inkml:traceGroup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8:48.19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F07FDAA2-382D-442D-B17E-2B9C86B93E57}" emma:medium="tactile" emma:mode="ink">
          <msink:context xmlns:msink="http://schemas.microsoft.com/ink/2010/main" type="writingRegion" rotatedBoundingBox="9125,3888 9721,3888 9721,4327 9125,4327"/>
        </emma:interpretation>
      </emma:emma>
    </inkml:annotationXML>
    <inkml:traceGroup>
      <inkml:annotationXML>
        <emma:emma xmlns:emma="http://www.w3.org/2003/04/emma" version="1.0">
          <emma:interpretation id="{BE792F87-D32F-4D01-8E66-9312AB3566E8}" emma:medium="tactile" emma:mode="ink">
            <msink:context xmlns:msink="http://schemas.microsoft.com/ink/2010/main" type="paragraph" rotatedBoundingBox="9125,3888 9721,3888 9721,4327 9125,432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8A74550-B4BE-4F78-B2F8-1E3C306C8D24}" emma:medium="tactile" emma:mode="ink">
              <msink:context xmlns:msink="http://schemas.microsoft.com/ink/2010/main" type="line" rotatedBoundingBox="9125,3888 9721,3888 9721,4327 9125,4327"/>
            </emma:interpretation>
          </emma:emma>
        </inkml:annotationXML>
        <inkml:traceGroup>
          <inkml:annotationXML>
            <emma:emma xmlns:emma="http://www.w3.org/2003/04/emma" version="1.0">
              <emma:interpretation id="{83096D00-25AE-4AA2-9AF2-E2D2AC2B2D1B}" emma:medium="tactile" emma:mode="ink">
                <msink:context xmlns:msink="http://schemas.microsoft.com/ink/2010/main" type="inkWord" rotatedBoundingBox="9125,3888 9721,3888 9721,4327 9125,4327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6272-9658 0,'0'0'0,"0"-31"15,0 31-15,31-32 16,-31 32 0,0 0-1,32 0 1,-1 0-16,-31 32 15,31-32-15,-31 31 16,0 0-16,0-31 16,0 32-16,0-1 15,32 1-15,-32-1 16,0-31-16,0 31 15,31 1 1,-31-32-16,0 31 16,32-31-16,-32 31 15,0-31 1,31 0-1,-31 0 1,0 0 0,31 0-1,-31-31 1,32 0-1,-32-1-15,31 1 16,-31 0 0,0-1-16,0 1 15,0-1-15,31 32 16,-31-31-16,-31 31 15,31-31-15,31 31 94,-31 0-78,63-32-16,-32 1 15,32 31-15,-32-31 16,1-1-16,-32 32 15</inkml:trace>
        </inkml:traceGroup>
      </inkml:traceGroup>
    </inkml:traceGroup>
  </inkml:traceGroup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3:42.59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56F3C7F-1B7C-47EE-AEB1-BF0DB058C121}" emma:medium="tactile" emma:mode="ink">
          <msink:context xmlns:msink="http://schemas.microsoft.com/ink/2010/main" type="writingRegion" rotatedBoundingBox="11090,5394 13359,5619 13246,6758 10977,6532"/>
        </emma:interpretation>
      </emma:emma>
    </inkml:annotationXML>
    <inkml:traceGroup>
      <inkml:annotationXML>
        <emma:emma xmlns:emma="http://www.w3.org/2003/04/emma" version="1.0">
          <emma:interpretation id="{1B45D34A-CD12-40BB-8E08-5A535D678E15}" emma:medium="tactile" emma:mode="ink">
            <msink:context xmlns:msink="http://schemas.microsoft.com/ink/2010/main" type="paragraph" rotatedBoundingBox="11090,5394 13359,5619 13246,6758 10977,653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D383F45-F7D1-49C3-B6A5-76760A76E1DD}" emma:medium="tactile" emma:mode="ink">
              <msink:context xmlns:msink="http://schemas.microsoft.com/ink/2010/main" type="line" rotatedBoundingBox="11090,5394 13359,5619 13246,6758 10977,6532"/>
            </emma:interpretation>
          </emma:emma>
        </inkml:annotationXML>
        <inkml:traceGroup>
          <inkml:annotationXML>
            <emma:emma xmlns:emma="http://www.w3.org/2003/04/emma" version="1.0">
              <emma:interpretation id="{E6FD094C-816F-41DE-AA17-B5A01D473FFA}" emma:medium="tactile" emma:mode="ink">
                <msink:context xmlns:msink="http://schemas.microsoft.com/ink/2010/main" type="inkWord" rotatedBoundingBox="11090,5394 13359,5619 13246,6758 10977,653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8185-7776 0,'0'0'16,"0"31"-16,0 0 15,0 1-15,0 30 16,0-30-16,0 30 15,0-30-15,0-1 16,0-31 0,0 0 15,0-63-16,31 1-15,1 30 16,-1-30-16,0 30 16,-31 1-16,0 31 15,32 0 1,-32 31-16,0 1 15,0-1-15,0 0 16,31 1-16,-31-1 16,0-31-1,0 0 16,31-31-31,1 31 16,-1-63-16,32 32 16,-32-1-16,-31 1 15,32 31 1,-32 0-16,31 0 15,-31 31-15,0 1 16,0-1 0,0 0-16,0 1 15,0-32-15,0 31 16,0 0-16,31-31 15,-31 0 1</inkml:trace>
          <inkml:trace contextRef="#ctx0" brushRef="#br0" timeOffset="278.0159">9063-7714 0,'31'0'15,"-31"0"-15,0 0 16,32 0-16,-1 0 15,-31 32 1,31-32-16,-31 31 16,0 0-1,0 1-15,0-1 0,0 0 16,0 1-16,0-1 15,0 0-15,32-31 16,-32 0 0,31 32-1,63-64-15,-31 32 16</inkml:trace>
          <inkml:trace contextRef="#ctx0" brushRef="#br0" timeOffset="2616.1083">9659-7463 0,'0'0'0,"0"0"16,0 31-16,0-31 15,-32 32-15,32-32 16,0 0 0,-31 31-1,31-62 1,0 31-1,63-94 17,-32 94-32,-31-32 15,31 32-15,1 32 16,-32-1-16,0 0 15,0 32-15,-32 0 16,1 0 0,-63 93-1,157-124-15,-126-1 16</inkml:trace>
          <inkml:trace contextRef="#ctx0" brushRef="#br0" timeOffset="3102.1361">10129-7087 0,'31'-31'15,"1"-32"1,-1 1-16,32-1 15,-32 0-15,1-31 16,-1 0-16,0-31 16,1-1 15,-1-93-16,-62 156 1,31 63-16,-63 63 0,0 31 16,32 0-1,-32 0-15,32 0 16,-1 0-16,32-31 15,32 31-15,-1 0 16,0-31 0,1-1-16,-1-30 15,32-1 1,-32-31-1,-31 0-15</inkml:trace>
        </inkml:traceGroup>
      </inkml:traceGroup>
    </inkml:traceGroup>
  </inkml:traceGroup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3:41.234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673EA993-0CA4-418D-A048-DD5BC4399BCA}" emma:medium="tactile" emma:mode="ink">
          <msink:context xmlns:msink="http://schemas.microsoft.com/ink/2010/main" type="writingRegion" rotatedBoundingBox="7590,1502 8911,6754 7212,7181 5891,1930"/>
        </emma:interpretation>
      </emma:emma>
    </inkml:annotationXML>
    <inkml:traceGroup>
      <inkml:annotationXML>
        <emma:emma xmlns:emma="http://www.w3.org/2003/04/emma" version="1.0">
          <emma:interpretation id="{FF67111D-23BB-4688-B25B-8C6BC0653F11}" emma:medium="tactile" emma:mode="ink">
            <msink:context xmlns:msink="http://schemas.microsoft.com/ink/2010/main" type="paragraph" rotatedBoundingBox="7590,1502 8911,6754 7212,7181 5891,193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1E1EB41-DC03-4FE5-98A9-4E0965663D02}" emma:medium="tactile" emma:mode="ink">
              <msink:context xmlns:msink="http://schemas.microsoft.com/ink/2010/main" type="line" rotatedBoundingBox="7590,1502 8911,6754 7212,7181 5891,1930"/>
            </emma:interpretation>
          </emma:emma>
        </inkml:annotationXML>
        <inkml:traceGroup>
          <inkml:annotationXML>
            <emma:emma xmlns:emma="http://www.w3.org/2003/04/emma" version="1.0">
              <emma:interpretation id="{0B1EC918-61FC-4981-9CFC-270DFD3AF20F}" emma:medium="tactile" emma:mode="ink">
                <msink:context xmlns:msink="http://schemas.microsoft.com/ink/2010/main" type="inkWord" rotatedBoundingBox="7343,1564 7470,2068 6512,2309 6385,1805">
                  <msink:destinationLink direction="to" ref="{96DFDE76-B30B-48D6-8149-4AC0B8A93277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3607-11916 0,'31'32'32,"-31"-1"-32,0 0 0,0 32 15,-31 31 1,31-62-1,0-1-15,0-31 16,0 0 0,0-63 62,250-250-63,-218 344-15,-1-31 16,1 157 46,-1-189-46,-31 32-1,31-31-15,1-32 16,-1 32 0,0 31-16,-31-31 15,32 31-15,-32 0 16,0 31-1,31 0-15,-31-31 16,0 32 0,0-1-16,31 0 15,-31 1-15,0-32 16,0 31 15,0-62 0</inkml:trace>
          <inkml:trace contextRef="#ctx0" brushRef="#br0" timeOffset="194.0111">4422-11947 0,'0'0'15,"31"31"1,-31 1 0,32-32-16,-32 62 15,31-30-15,-31-1 16,31 0-16,-31 1 15,63-1-15,-63 1 16</inkml:trace>
        </inkml:traceGroup>
        <inkml:traceGroup>
          <inkml:annotationXML>
            <emma:emma xmlns:emma="http://www.w3.org/2003/04/emma" version="1.0">
              <emma:interpretation id="{392CDBFC-774E-4261-8BDF-436BCE8D9F58}" emma:medium="tactile" emma:mode="ink">
                <msink:context xmlns:msink="http://schemas.microsoft.com/ink/2010/main" type="inkWord" rotatedBoundingBox="7126,3893 7364,4837 7002,4928 6764,3984">
                  <msink:destinationLink direction="with" ref="{F4907059-9DBB-4C52-934D-8DF050914BC4}"/>
                </msink:context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1" timeOffset="6723.2707">4108-9564 0,'0'0'31,"0"32"-15,0-32-16,0 31 16,0 0-16,0 1 15,0-1-15,0 0 16</inkml:trace>
          <inkml:trace contextRef="#ctx0" brushRef="#br0" timeOffset="-10555.4146">4265-9721 0,'-31'32'16,"31"-32"-1,-32 31-15,32-31 16,0 31 0,-31-31-1,31 0 16,0-31-15,31 31-16,-31-31 16,0-1-16,0 1 15,0 62 16,0 1-15,32-126 46</inkml:trace>
          <inkml:trace contextRef="#ctx0" brushRef="#br1" timeOffset="6885.28">4171-8999 0,'0'31'0,"0"0"0,0 1 15,0-1-15,-31 0 16,31 1-16,31-1 15</inkml:trace>
          <inkml:trace contextRef="#ctx0" brushRef="#br1" timeOffset="430298.4825">4296-9721 0,'0'0'46,"0"0"-30,-31 0 31,0 0-47,-1 0 0,32 0 15,-31 0-15,31-31 16,-31 31 0,31 0-16,-32 0 15,32 0 1,0 0-1,-31 0 17,31 0-1,-31 0-16,31 0 1,0 31 62,-32-31-62,32 0 15,-31 0-31,31 32 140,94-32-77,-125 0-63</inkml:trace>
        </inkml:traceGroup>
        <inkml:traceGroup>
          <inkml:annotationXML>
            <emma:emma xmlns:emma="http://www.w3.org/2003/04/emma" version="1.0">
              <emma:interpretation id="{D89A3C47-DDE9-4534-AA07-739A84C30A70}" emma:medium="tactile" emma:mode="ink">
                <msink:context xmlns:msink="http://schemas.microsoft.com/ink/2010/main" type="inkWord" rotatedBoundingBox="8469,4998 8911,6754 7212,7181 6770,5425"/>
              </emma:interpretation>
            </emma:emma>
          </inkml:annotationXML>
          <inkml:trace contextRef="#ctx0" brushRef="#br1" timeOffset="7055.2897">4171-8341 0,'0'31'0,"0"1"15,0-1-15,0 1 16</inkml:trace>
          <inkml:trace contextRef="#ctx0" brushRef="#br1" timeOffset="8685.3589">4234-7745 0,'0'0'78,"31"0"-78,-31 0 16,31 0-1,-31 0-15,63 0 16,-31 0 0,-1 0-16,32 0 15,-1 0-15,1 0 16,31 0-16,-63 0 15,32-31-15,0 31 16,-32 0-16,32-32 16,-32 32-16,1-31 15,30 31-15,-30-32 16,-1 32-1,0-31 1,1 0-16,-1-1 0,1 1 31,-1 0-31,-31 31 0,31-32 16,1 32-1,-32-31-15,0 31 16,0-31 0,31 31-16,-31 0 15,0-32 1,0 32-16,0 0 0,31-31 15,1 0-15,-1-1 16,-31 32-16,31-31 16,-31 31-16,0-32 15,0 32 1,32 0-1,-32-31 1,-32 31 46,32 0-62,0 0 32,-31 0-32,0 0 0,31 0 15,-32 0 1,32 0-16,-31 0 15,31-31-15,0 31 47,0 0 0,31 0-47,1 0 16,-1 0-16,63 0 15,-63 0 16,32 0-15,-63 31-16,32-31 0,-64 31 16,32 1-16,-31-1 15,-1 32 1,1-32-16,0 1 15,-1 30-15</inkml:trace>
          <inkml:trace contextRef="#ctx0" brushRef="#br1" timeOffset="7216.2989">4202-7620 0,'0'0'0,"0"32"16,0-32-1,0 31-15,0 0 0,0 32 16</inkml:trace>
          <inkml:trace contextRef="#ctx0" brushRef="#br1" timeOffset="9329.3807">5237-7557 0,'0'0'15,"0"31"1,-31-31-16,-1 63 15,1 31-15,-32 0 16,32 32 0,0-1-16,31 1 15,0-64 1,31-30-16,0-1 15,1 0-15,30-31 16,1 0-16,0-31 16,0 0-1,-32-1-15,32-30 16,-32-32-16,-31-1 15,0 1-15,0 0 16,-31 32-16,-1-1 16,1 31-16,0 32 15,-1 0 1,-30 0-16,30 32 15,1-32 1,-1 157 0</inkml:trace>
          <inkml:trace contextRef="#ctx0" brushRef="#br1" timeOffset="7381.3083">4265-7087 0,'0'32'15,"0"-1"1,0 1-16,0-1 0,0 0 15,0 1 1,0-32 0</inkml:trace>
          <inkml:trace contextRef="#ctx0" brushRef="#br1" timeOffset="9493.385">5394-7118 0,'-31'0'0,"-1"-31"0,-30 31 16,30 0-1,-31 31-15,1-31 16,30 0 0,1-31-16</inkml:trace>
        </inkml:traceGroup>
      </inkml:traceGroup>
    </inkml:traceGroup>
  </inkml:traceGroup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3:53.978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ED1C24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0F3BADB-1CB5-477D-A2FF-E5F42E4217F9}" emma:medium="tactile" emma:mode="ink">
          <msink:context xmlns:msink="http://schemas.microsoft.com/ink/2010/main" type="writingRegion" rotatedBoundingBox="1595,1320 8529,1240 8576,5297 1642,5377"/>
        </emma:interpretation>
      </emma:emma>
    </inkml:annotationXML>
    <inkml:traceGroup>
      <inkml:annotationXML>
        <emma:emma xmlns:emma="http://www.w3.org/2003/04/emma" version="1.0">
          <emma:interpretation id="{962C127D-B43C-49F6-B67E-EBE621115F6F}" emma:medium="tactile" emma:mode="ink">
            <msink:context xmlns:msink="http://schemas.microsoft.com/ink/2010/main" type="paragraph" rotatedBoundingBox="1614,1301 5138,1487 5091,2369 1568,218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D129207-3DA0-40C2-81B9-F63673F71F8F}" emma:medium="tactile" emma:mode="ink">
              <msink:context xmlns:msink="http://schemas.microsoft.com/ink/2010/main" type="inkBullet" rotatedBoundingBox="1614,1301 2036,1323 1989,2205 1568,2183"/>
            </emma:interpretation>
            <emma:one-of disjunction-type="recognition" id="oneOf0">
              <emma:interpretation id="interp0" emma:lang="" emma:confidence="0">
                <emma:literal>•</emma:literal>
              </emma:interpretation>
            </emma:one-of>
          </emma:emma>
        </inkml:annotationXML>
        <inkml:trace contextRef="#ctx0" brushRef="#br0">1725-11978 0,'31'0'15,"-31"0"-15,32 0 16,-1 0-16,1 0 16,-1 31-1,0 0 1,-93 346 31,62-346-47,0 0 15,0-31 1,0-31-16,31-32 15,0 1 1,1-1-16,30 0 16,32-94-1,-94 95-15,32 30 16,-32 32-16,-32 0 31,32 32-15,-62-1-16,62 0 15,-32 32-15,32-32 16,0 32-16,32-32 15,-1-31-15,0 32 16,32-32 0,31 0-16</inkml:trace>
      </inkml:traceGroup>
      <inkml:traceGroup>
        <inkml:annotationXML>
          <emma:emma xmlns:emma="http://www.w3.org/2003/04/emma" version="1.0">
            <emma:interpretation id="{264A57BB-619E-40B4-A1CA-C220062FD903}" emma:medium="tactile" emma:mode="ink">
              <msink:context xmlns:msink="http://schemas.microsoft.com/ink/2010/main" type="line" rotatedBoundingBox="4580,1671 5127,1700 5098,2246 4551,2217"/>
            </emma:interpretation>
          </emma:emma>
        </inkml:annotationXML>
        <inkml:traceGroup>
          <inkml:annotationXML>
            <emma:emma xmlns:emma="http://www.w3.org/2003/04/emma" version="1.0">
              <emma:interpretation id="{B3C923CD-C252-4E37-8218-F3C270024FBE}" emma:medium="tactile" emma:mode="ink">
                <msink:context xmlns:msink="http://schemas.microsoft.com/ink/2010/main" type="inkWord" rotatedBoundingBox="4580,1671 5127,1700 5098,2246 4551,2217"/>
              </emma:interpretation>
            </emma:emma>
          </inkml:annotationXML>
          <inkml:trace contextRef="#ctx0" brushRef="#br0" timeOffset="151720.1503">-1254-12072 0,'0'-32'15,"0"32"-15,31-31 16,-31-1-1,63 1 1,-31 0 0,-1 62-16,0-31 15,1 31-15,-1 1 16,-31-32-16,31 31 15,-31-31-15,0 0 32,0-31-32,32-1 31,-32-30-31,0-1 15,0 32 1,0-1-16,0 1 16,31 62 15,0 32-31,-31 0 15,32-1 1,-32 1-16,0 0 16,0 0-16,0-1 15,0 32-15,-32 0 16,32-31-16,-31 0 15,31 0-15,-31-32 16,-32-31 15,32 0-31,-1 0 0,-30-31 0,30-1 16,32-30-16,0-33 15,63 64-15,-63-32 16</inkml:trace>
        </inkml:traceGroup>
      </inkml:traceGroup>
    </inkml:traceGroup>
    <inkml:traceGroup>
      <inkml:annotationXML>
        <emma:emma xmlns:emma="http://www.w3.org/2003/04/emma" version="1.0">
          <emma:interpretation id="{0C98F630-C08D-45C8-9839-4805EC5BCCFB}" emma:medium="tactile" emma:mode="ink">
            <msink:context xmlns:msink="http://schemas.microsoft.com/ink/2010/main" type="paragraph" rotatedBoundingBox="3229,2244 5968,3113 5465,4699 2726,382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10AB761-7F96-4ED2-9BC6-661426FD825C}" emma:medium="tactile" emma:mode="ink">
              <msink:context xmlns:msink="http://schemas.microsoft.com/ink/2010/main" type="line" rotatedBoundingBox="3229,2244 5968,3113 5465,4699 2726,3829"/>
            </emma:interpretation>
          </emma:emma>
        </inkml:annotationXML>
        <inkml:traceGroup>
          <inkml:annotationXML>
            <emma:emma xmlns:emma="http://www.w3.org/2003/04/emma" version="1.0">
              <emma:interpretation id="{E9C45F37-435F-476F-96CD-0231BAF84660}" emma:medium="tactile" emma:mode="ink">
                <msink:context xmlns:msink="http://schemas.microsoft.com/ink/2010/main" type="inkWord" rotatedBoundingBox="3229,2244 5968,3113 5465,4699 2726,3829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58945.3169">1506-11100 0,'-32'31'0,"32"0"47,-125 63-32,93-62 1,32-32 0,0 0 46,32 0-46,-1 0-16,1 31 15,-1 0 1,0-31-1,-31 32-15,32-32 16,-32 31-16,31-31 16,-31 0-1,0-31 79</inkml:trace>
          <inkml:trace contextRef="#ctx0" brushRef="#br0" timeOffset="57223.2268">2917-10536 0,'0'0'31,"0"0"-31,-32 0 16,32 0-1,-31 31-15,0-31 16,31 0-16,-32 0 16,-30 0-16,30 32 15,1-32-15,-32 0 16,32 0-16,-32 31 15,32-31-15,-1 0 16,1 0-16,0 0 16,31 31-1,-32-31 1,32 0-1,-31 0 32,31 0 78,0 0-109,-31 0-16,31 32 15,0-32 1,0 0-1,-32 0 1,32 0-16,-31-32 16,31 32-16,-32-31 15,32 31-15,-31-31 16,31-32-16,-31 32 15,31-1 1,-32 1 0,32 0-16,-31-1 15,31 1-15,0 31 16,-31 0 31,31 31-32,0-31 1,0 63-16,31-32 15,-31 1 1,0 30-16,0-30 16,0-1-16,0 0 15,0-31-15,0 32 16,-31-64 15,31 32-31,-32 0 16,32 0-16,-31-31 15,0 0 1,31 31-16,-32-32 15,32 1 1,-31 0-16,0 31 16,31-32-16,0 32 15,-32-31 1,32 0-1,-31 31-15,31-32 0,-32 32 16,32-31 0,0 31-16,0-31 15,0 31-15,0 0 47,0 31-31,-31 32-1,31-32-15,0 32 16,0-32-16,0 0 15,0 1 1,0-32-16,0 31 16,0-31-1,-31 0 1,-63-94 15,94 94-15,-32-31-16,32-1 15,-31 32 1,0 0-16,31-31 15,0 31 1,-32 0-16,32 0 16,-31 0-1,31 31 1,-31-31-16,31 0 15,-32 0-15,32 0 16,-31 0 0,-1 0-16,32 0 15,-31 0-15,0 0 16,31-31-16,-32 62 15,32-31-15,-31 0 16,0 0-16,31 0 31,-32 0-31,1 32 16,31-32-16,-63 0 31,63 0-31,-31 0 16,31 0-16,-31 0 15,31 0-15,-32 0 16,32 0-16,-31 0 15,31 0-15,-32 0 16,32 0-16,-31 0 16,31 0-1,-31 0 1,31 0-16,0 0 15,-32 0-15,32 0 16,-31 0-16,31 0 16,-31 0-16,31 0 15,-32 0-15,32 31 16,-31-31-1,31 0 1,-31 0-16,31 0 16,-32 0-16,32 0 15,-31 0 1,31 0-16,-32 0 0,1 0 15,31 0 1,-31 0-16,-1 0 16,32 0-16,-31 0 15,0 31-15,31-31 16,-32 0-1,32 0-15,-31-31 16,31 31 0,-31 0-1,31 0-15,-32 31 16,1-31-16,31 0 15,-31 0-15,31 0 16,0 0-16,-32 0 16,32 0-1,-31 0 1,31 0-1,-32 0 1,32 0 46,0-31 32,0 0-78</inkml:trace>
          <inkml:trace contextRef="#ctx0" brushRef="#br0" timeOffset="58347.2855">1192-11038 0,'0'32'78,"0"-1"-78,31 0 16,-31 32-16,32 0 31,-1 31-16,-31-63 1,0 32 0,0-32-16,63-31 31,-95-31-31</inkml:trace>
          <inkml:trace contextRef="#ctx0" brushRef="#br1" timeOffset="627084.542">1317-10160 0,'0'0'16,"-31"0"31,62 0-16,-31 0-15,63 0-16,-31 0 0,30 0 15,1 0-15,31 0 31,63 0 1,62 0-32,-125 0 31,0 0-31,-31 0 15,-31 0 1,-1 0 0,63 0 15,31 0 0,-125 0-31,32 0 16,-32 0-16,31 0 15,0 0 1,-31 0-16,32 0 31,62 0 16,-63 0-16,1 0-15,-1 0-1,0 0-15,-31 0 0,32 0 16,-32 0-1,0 0 1,31 0 15,0 0-15,-31 0-1,0 0 48,-31-31-63,0 31 31,-1 0-31,-30 0 0,30-31 16,1 31-1,0 0-15,-1 0 16,1-32-1,31 32 1,0 0 93,31 0-93,-31 0-16,32 32 15,-1-32-15,0 0 16,32 31 0,-32-31-1,-31 0 1,32 0-1,-32 0 1,-32 31-16,32-31 16,-31 32-16,0-32 15,-1 31-15,1 0 16,-32-31-16,32 32 15,-1-1-15,32-31 16,-31 0 0,31 0-1</inkml:trace>
          <inkml:trace contextRef="#ctx0" brushRef="#br1" timeOffset="627675.5658">2070-9846 0,'0'31'62,"0"1"-46,0-1-16,31 32 0,-31 62 31,0-62-31,0-32 15,0 32-15,32-32 16,-32 1-16,0 30 16,0-30-16,0-1 15,0 0 1,0 1-1,0-64 32,0 32-47,0-31 16,0-32-16</inkml:trace>
        </inkml:traceGroup>
        <inkml:traceGroup>
          <inkml:annotationXML>
            <emma:emma xmlns:emma="http://www.w3.org/2003/04/emma" version="1.0">
              <emma:interpretation id="{87E74447-4696-4E3E-8675-8C16F3985F1B}" emma:medium="tactile" emma:mode="ink">
                <msink:context xmlns:msink="http://schemas.microsoft.com/ink/2010/main" type="inkWord" rotatedBoundingBox="4998,3717 5244,3795 5121,4182 4875,4103"/>
              </emma:interpretation>
              <emma:one-of disjunction-type="recognition" id="oneOf2">
                <emma:interpretation id="interp2" emma:lang="" emma:confidence="0">
                  <emma:literal>of</emma:literal>
                </emma:interpretation>
                <emma:interpretation id="interp3" emma:lang="" emma:confidence="0">
                  <emma:literal>Z</emma:literal>
                </emma:interpretation>
                <emma:interpretation id="interp4" emma:lang="" emma:confidence="0">
                  <emma:literal>T</emma:literal>
                </emma:interpretation>
                <emma:interpretation id="interp5" emma:lang="" emma:confidence="0">
                  <emma:literal>°</emma:literal>
                </emma:interpretation>
                <emma:interpretation id="interp6" emma:lang="" emma:confidence="0">
                  <emma:literal>O</emma:literal>
                </emma:interpretation>
              </emma:one-of>
            </emma:emma>
          </inkml:annotationXML>
          <inkml:trace contextRef="#ctx0" brushRef="#br1" timeOffset="628458.5954">2101-9752 0,'0'0'0,"0"-31"16,0 31-1,0-32-15,0 32 16,0-31-16,0 31 16,0 0-1,0 0 1,32-63 15,-32 63-15,31 0-16,0-31 15,-31 31-15,32 0 0,-32 0 16,31 0-1,1 0 1,-32 31-16,31-31 16,-31 32-1,0-1-15,0-31 16,31 31-1,-31 1-15,-31-1 0,31 0 16,-31 1-16,31-1 16,-32 0-16,-31 1 62,1-1-62,62-31 0,-32-63 16</inkml:trace>
        </inkml:traceGroup>
      </inkml:traceGroup>
    </inkml:traceGroup>
    <inkml:traceGroup>
      <inkml:annotationXML>
        <emma:emma xmlns:emma="http://www.w3.org/2003/04/emma" version="1.0">
          <emma:interpretation id="{8CF2B4B3-5F8E-4716-90A0-9F04E037AEA6}" emma:medium="tactile" emma:mode="ink">
            <msink:context xmlns:msink="http://schemas.microsoft.com/ink/2010/main" type="paragraph" rotatedBoundingBox="1958,1765 8534,1689 8576,5297 1999,53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A687611-5521-4321-A4D3-984C7D99087C}" emma:medium="tactile" emma:mode="ink">
              <msink:context xmlns:msink="http://schemas.microsoft.com/ink/2010/main" type="line" rotatedBoundingBox="1958,1765 8534,1689 8576,5297 1999,5373"/>
            </emma:interpretation>
          </emma:emma>
        </inkml:annotationXML>
        <inkml:traceGroup>
          <inkml:annotationXML>
            <emma:emma xmlns:emma="http://www.w3.org/2003/04/emma" version="1.0">
              <emma:interpretation id="{DF10DC03-1C39-4E09-B7A0-094D81992D5C}" emma:medium="tactile" emma:mode="ink">
                <msink:context xmlns:msink="http://schemas.microsoft.com/ink/2010/main" type="inkWord" rotatedBoundingBox="1958,1765 8534,1689 8576,5297 1999,5373"/>
              </emma:interpretation>
            </emma:emma>
          </inkml:annotationXML>
          <inkml:trace contextRef="#ctx0" brushRef="#br2" timeOffset="-14234.5859">32-8937 0,'-32'32'0,"-30"30"16,-1 1-16,0 0 15,32-32 1,0 32-16,-1-63 16,1 31-1,31-62-15</inkml:trace>
          <inkml:trace contextRef="#ctx0" brushRef="#br2" timeOffset="-13726.5591">-501-10724 0,'-32'0'15,"-62"-31"1,0 156-16,0-31 15,31-31-15</inkml:trace>
          <inkml:trace contextRef="#ctx0" brushRef="#br2" timeOffset="-13849.5662">-219-10316 0,'-31'31'0,"-64"0"16,1 32-16,0 31 0,0-31 15,32 31 1,30-63-16,1-31 0,31-31 31</inkml:trace>
          <inkml:trace contextRef="#ctx0" brushRef="#br2" timeOffset="-14014.5734">-125-9815 0,'0'32'0,"-63"62"32,1 0-32,-33-31 0,64-1 15,-32-30-15,32-1 16,0-31-1,-1 31-15,32-31 16,32-31-16,-32 0 16</inkml:trace>
          <inkml:trace contextRef="#ctx0" brushRef="#br2" timeOffset="-20634.8477">-313-10034 0,'31'0'0,"1"0"0,-1 31 16,32-31 0,-1 0-16,1 0 15,31 0-15,0 0 16,0 0-1,0 0-15,32 0 16,-1 0 0,95 0-16,-95 0 15,-62 0-15,31 0 16,0 0-1,-31 0-15,-1 0 16,1 0-16,0 0 16,0 0-16,-32 0 15,32 0 1,-1 0-16,1-31 15,-32 31-15,32 0 16,-31 0-16,30 0 0,-30 0 16,-1 0-1,0 0-15,-31 0 16,32 0-1,-32 0-15,31 0 16,0 0-16,1 0 16,-32 0-16,31 0 15,0 0 1,1 0-16,-1 0 15,63 0 1,-94 0-16</inkml:trace>
          <inkml:trace contextRef="#ctx0" brushRef="#br0" timeOffset="149414.0424">-125-11853 0,'0'0'16,"0"-31"-1,31 31-15,-31 0 16,0-32-1,32 32-15,-32-31 16,0 31 0,0 0-16,31 0 78,-31 0-78,0 31 15,0-31-15,31 32 16,-31-1-16,0 0 15,0 1 1,32 30-16,-32 1 16,0 0-16,0-32 0,0 32 15,0 0 1,0-1-1,0 1-15,31 0 16,-31-32-16,0 32 16,0-32-16,0 32 15,0 0 1,0-32-16,0 32 15,0-32-15,0 32 16,0 0-16,0-32 16,0 32-16,0-1 15,0 1-15,0-32 16,0 95-1,31-95 1,-31 1-16,0-1 16,0 0-16,0 1 15,0-1-15,0 0 16,0 32-16,0-32 15,0 1-15,0-1 32,0 32-32,0 0 0,0-32 31,32 32-31,-32-32 15,0 32-15,0-32 16,-32 0-16,64 32 16,-32-31-16,0-1 15,0 0-15,0 1 16,0-1-1,0 0 1,0 1-16,0-32 0,31 31 16,-31-62 108,-31 31-92,31 0-32,0-32 15,0 32-15,0-31 16,0 31-1,0-31-15,0 31 16,0-32-16,0 32 16,0 0-1,0 0 48,31 0-48,-31 0-15,32 0 0,-1 0 16,32 0-1,-1 0-15,1 0 16,31-31-16,0 31 16,32 0-16,-32-31 15,0 31 1,-31 0-16,-1-32 15,1 32 1,0 0-16,-32 0 0,0 0 16,1 0-16,-1 0 15,0 0 1,1 0-1,-1 0-15,-31 0 16,32 0-16,-1 0 16,-31 0-16,31 0 15,1 0-15,-32 0 16,-32-31 15,1 31 0,0 0-31,-1 0 0,1 0 16,-1 0-1,1 0-15,0-32 16,31 32-16,-32 0 16,32-31-16,0 31 15,0-31-15,0 31 16,0 0-1,32 0 1,-32 0 0,31 0-16,0 0 15,1 31 1,-1 0-16,1 1 15,-32-32-15,31 31 16,-31 1-16,-31-1 16,31 0-16,-32 1 15,1-32-15,-1 31 16,1 0-1,0-31-15,-1 0 16,32 32-16,-31-32 16,31 0-1</inkml:trace>
          <inkml:trace contextRef="#ctx0" brushRef="#br2" timeOffset="-14449.5982">-31-10724 0,'0'0'16,"31"31"-16,-31 63 16,0 0-1,0 0-15,0 32 16,0-32-1,0 63-15,32-32 16,-32 32-16,0-32 16,31 1-16,-31-32 15,0-31-15,31 31 16,-31 0-1,0 0-15,0 0 16,0-31-16,0 31 16,0-63-16,0 32 15,32-32-15,-32 32 16,0-32-16,0-31 15,0 32 1,0-1 0,0-31-16,0 31 15,0 1-15,0-1 16,0 0-1,0 1-15,0-1 16,0-31 0,0-31 15,0-1-31</inkml:trace>
          <inkml:trace contextRef="#ctx0" brushRef="#br2" timeOffset="-19577.8034">189-9313 0,'31'0'0,"32"0"15,31 0 1,376-31 15,-344 31-31,30 0 16,315-63 15,-377 63-16,-32 0-15,1 0 0,0 0 16,-32 0-16,1 0 16,-1 0-1,0 0 1,32 0-1,-32 0 1,1 0-16,-1 0 16,0 0-16,1 0 15,-32 0 1,31 0-16,-31 0 15,32 0-15,-32 0 16,31 0 0,0-31-1,-31 31-15,32 0 16,-32 0-16,0 0 15,31 0 32,0 0-31,1 0-1,-1 0-15,0-32 16,1 32-16,-1 0 16,-31 0-1,31 0-15,1-62 16</inkml:trace>
          <inkml:trace contextRef="#ctx0" brushRef="#br0" timeOffset="149974.0677">1349-9093 0,'0'0'31,"31"-32"-31,-31 32 16,32 0 0,-1 32-16,0-1 15,-31 32 1,0-1-16,0 1 15,-31 31-15,0-31 16,31 0-16,-32-32 16,32 0-16,0-31 0,32 0 46,-32-31-46,31 0 16,0-1-16,1-31 16,30 1-16,-30-1 15,30 0-15,-30 1 16,-1 30-1,-31 1-15,0 31 0,0 0 32,-31 31-32,-1 1 15,1 30-15,0 1 16,-1 0-16,32-1 15,0-30 1,0-1-16,32 1 16,-1-1-16,32-31 15,31-31-15,-31-1 16,-1-31-16</inkml:trace>
          <inkml:trace contextRef="#ctx0" brushRef="#br2" timeOffset="-18914.7845">2321-10034 0,'0'0'0,"31"0"16,1 0-1,-1 0-15,32 0 16,-1 0-16,1 0 16,0 0-1,62 0 1,-93 0-1,-32 0-15,0 0 16</inkml:trace>
          <inkml:trace contextRef="#ctx0" brushRef="#br2" timeOffset="-27665.1276">2885-10850 0,'32'0'32,"-1"0"-32,0 0 15,32 0 1,-32 0-16,64 0 0,-1 0 31,0 0-31,63 0 16,-1-31-16,1 31 15,0-31-15,31 31 16,0-32-16,0 32 15,0-31-15,-31 31 16,-31-31 0,-1 31-16,-31 0 15,94 0 1,-125 0-16,0 0 15,-32 0-15,-31 0 16,0 0 187,31 0-172,-62 0 78,31 31-109,0 0 0,0 32 16,0 31-1,0 0 1,0 0-16,0 0 16,31 0-1,-31 1-15,0-33 16,32 32-16,-32-31 15,31 31-15,-31 0 16,0 0-16,32 0 0,-32-31 16,-32 0-1,32 0-15,0-1 16,0-30-1,0-1-15,0 0 16,0 1-16,0-1 16,0-31-16,0 31 15,0-31 79,0 0-79,0 0 1,-31 0 0,-1 32-1,1-32-15,-32 0 16,32 0-16,-63 0 15,0 31 1,0-31-16,-32 31 16,-30 1-1,-33-1-15,1 1 0,32-1 16,-1 0-16,0 1 15,0-32 1,-31 31-16,-126-31 16,189 0-1,31-31-15,0 31 16,31-32-16,0 32 15,1-31 1,-32 31 0,62 0-16,-30 0 15,-1 0 1,0 0-16,-31 31 15,63-93-15</inkml:trace>
          <inkml:trace contextRef="#ctx0" brushRef="#br2" timeOffset="-29470.189">2885-10724 0,'0'0'62,"0"31"-46,0 32-16,0 0 31,0-1-31,0 32 0,0-31 16,0 31-16,0-31 15,0 0-15,-31 31 16,31 0-16,0 0 15,0 0-15,-31 0 16,31 0-16,0-31 94,31 533-1,0-565-77,-62-62-16,-157-440 0</inkml:trace>
        </inkml:traceGroup>
      </inkml:traceGroup>
    </inkml:traceGroup>
  </inkml:traceGroup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8:47.359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B55E4DE9-5123-4152-B0D4-FFEF87F319E1}" emma:medium="tactile" emma:mode="ink">
          <msink:context xmlns:msink="http://schemas.microsoft.com/ink/2010/main" type="writingRegion" rotatedBoundingBox="8869,3911 12413,4864 11950,6586 8406,5632"/>
        </emma:interpretation>
      </emma:emma>
    </inkml:annotationXML>
    <inkml:traceGroup>
      <inkml:annotationXML>
        <emma:emma xmlns:emma="http://www.w3.org/2003/04/emma" version="1.0">
          <emma:interpretation id="{C0ACF598-EE83-4889-927E-26F8815C5C0A}" emma:medium="tactile" emma:mode="ink">
            <msink:context xmlns:msink="http://schemas.microsoft.com/ink/2010/main" type="paragraph" rotatedBoundingBox="8869,3911 12413,4864 11950,6586 8406,563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83609A3-442A-477D-A88B-8A65F5D3E535}" emma:medium="tactile" emma:mode="ink">
              <msink:context xmlns:msink="http://schemas.microsoft.com/ink/2010/main" type="line" rotatedBoundingBox="8869,3911 12413,4864 11950,6586 8406,5632"/>
            </emma:interpretation>
          </emma:emma>
        </inkml:annotationXML>
        <inkml:traceGroup>
          <inkml:annotationXML>
            <emma:emma xmlns:emma="http://www.w3.org/2003/04/emma" version="1.0">
              <emma:interpretation id="{4B57DEB7-B95D-4C23-B415-32E74056C77E}" emma:medium="tactile" emma:mode="ink">
                <msink:context xmlns:msink="http://schemas.microsoft.com/ink/2010/main" type="inkWord" rotatedBoundingBox="8869,3911 10169,4260 9706,5982 8406,5632"/>
              </emma:interpretation>
            </emma:emma>
          </inkml:annotationXML>
          <inkml:trace contextRef="#ctx0" brushRef="#br0">6178-7902 0,'0'0'16,"-31"-31"-16,31 31 15,0-32-15,0 1 16,0-32-16,0 32 16,0-32-16,0-31 15,0 31-15,0 1 16,-32-32-1,32 0-15,-31 0 16,31-1 0,-31 1-16,-1 0 15,32 0-15,-31 32 16,31-1-16,0 0 15,0 32 1,0-1 0,-32-30-1,32 62 32,0 31-47,0 0 16,0 1-16,0-1 15,-31 0-15,31-31 16,0 0-1,-31 0-15,31-31 16,0 0-16,0-1 16,0 1-1,0 0-15,0 31 16,31-32-16,0 32 15,-31 0-15,32 0 16,-1 32 0,1-32-1,30 31 1,-30 0-16,-1-31 15</inkml:trace>
          <inkml:trace contextRef="#ctx0" brushRef="#br0" timeOffset="1385.0792">6962-9407 0,'0'-31'31,"31"31"-31,-31 0 16,0-32-1,32 32 1,-32 0-16,31 0 16,-31 32-1,31-1-15,-31-31 16,32 0-16,-32 31 16,31-31-1,-31 0-15,0-31 31,31 31-31,-31-31 0,0 31 16,0-32-16,0 32 16,32 0 15,-32 32-16,31-1-15,-31 32 16,-31-1-16,31 32 16,0-31-16,0 0 15,-32 0-15,32-1 16,-31-30-16,0-32 15,-1 31 1,1-62-16,-32 31 16,63-32-16,-94 1 15</inkml:trace>
        </inkml:traceGroup>
        <inkml:traceGroup>
          <inkml:annotationXML>
            <emma:emma xmlns:emma="http://www.w3.org/2003/04/emma" version="1.0">
              <emma:interpretation id="{8402D78B-FEBB-4315-AE2F-3C6FC0E6A416}" emma:medium="tactile" emma:mode="ink">
                <msink:context xmlns:msink="http://schemas.microsoft.com/ink/2010/main" type="inkWord" rotatedBoundingBox="10992,4838 12324,5196 12171,5763 10839,540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-1680.0961">8091-8654 0,'0'-32'16,"31"1"-1,0 31-15,1-32 16,-32 1-16,0 62 16,31-31-16,-31 63 15,32 0-15,-64 0 16,32 31-16,0-32 15,0 1 1,32 0 0,-32-32-16,31-31 15,0 0-15,-31 0 16,32-31-16,-1-1 15,0 1-15,-31-32 16,0 32 0,0-32-16,0 32 15,-31 0-15,31-1 16,0 1-16,0 31 15,31 0 17,-31 0-17,32-31-15,-1 31 16,32 0-1,-32 0-15,1-32 0,-1 32 16,0 0-16,1-31 16</inkml:trace>
          <inkml:trace contextRef="#ctx0" brushRef="#br0" timeOffset="-1165.0667">8937-8466 0,'0'0'31,"0"0"-31,0 31 15,0 0-15,-31 32 16,0 31-16,31-31 16,0-32-16,0 32 15,0-32-15,0-31 16,31 0-1,0 0 32,64-188-31,-64 125-16,0 1 15,-31 30-15,32 32 16,-32-31 0,-32 62-1,32 1 1,-31-1-1,31 32-15,-31-32 16,62 1-16,-31 30 16,31-30 15,32-32-31,-32 31 0</inkml:trace>
          <inkml:trace contextRef="#ctx0" brushRef="#br0" timeOffset="3270.1435">8812-8466 0,'0'0'31,"0"-32"16,0 32-16,31 0-15,1 0-1,-1 0 1,-31 0-16,0 0 0,63 32 31,-63-32-15,31 0-16,-31 31 15,0-31-15,32 0 16,-32 31-16,0-31 15,0 32-15,0-32 16,0 31-16,0-31 16,0 31-1,0 1-15,-32-1 16,-31 126 46,63-126-62,0-31 16,32 0 77,-32-31-93,31 31 16,-31-63-16,32 32 16,-1 0-16,0-32 15,-31 0-15,32 32 16,-32-1-16,31 1 15,-31 0-15,31 31 16,-31-32 0,0 32-1,0 0-15,0-31 16,0 31-1,0 0-15,0 0 47,0 31-31,-31-31-16,31 63 15,0-32-15,0 32 16,0-32-16,0 1 16,0-1-16,31 1 15,1-1-15,-32 0 16,31-31-1,0 0-15,1 32 16,30-64-16</inkml:trace>
        </inkml:traceGroup>
      </inkml:traceGroup>
    </inkml:traceGroup>
  </inkml:traceGroup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8:44.915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6DC39AC2-043E-4650-B36D-8FB125A6B400}" emma:medium="tactile" emma:mode="ink">
          <msink:context xmlns:msink="http://schemas.microsoft.com/ink/2010/main" type="writingRegion" rotatedBoundingBox="10625,5698 8923,6062 8749,5251 10452,4887">
            <msink:destinationLink direction="with" ref="{F4907059-9DBB-4C52-934D-8DF050914BC4}"/>
          </msink:context>
        </emma:interpretation>
      </emma:emma>
    </inkml:annotationXML>
    <inkml:traceGroup>
      <inkml:annotationXML>
        <emma:emma xmlns:emma="http://www.w3.org/2003/04/emma" version="1.0">
          <emma:interpretation id="{2A011ED2-ACFF-44E0-B7E5-E5315DD00D52}" emma:medium="tactile" emma:mode="ink">
            <msink:context xmlns:msink="http://schemas.microsoft.com/ink/2010/main" type="paragraph" rotatedBoundingBox="8874,5111 10567,5111 10567,5927 8874,592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E3A6EDC-31FB-4541-80C9-27A66F8AC058}" emma:medium="tactile" emma:mode="ink">
              <msink:context xmlns:msink="http://schemas.microsoft.com/ink/2010/main" type="inkBullet" rotatedBoundingBox="10625,5698 8923,6062 8749,5251 10452,4887"/>
            </emma:interpretation>
            <emma:one-of disjunction-type="recognition" id="oneOf0">
              <emma:interpretation id="interp0" emma:lang="" emma:confidence="0">
                <emma:literal>↳</emma:literal>
              </emma:interpretation>
            </emma:one-of>
          </emma:emma>
        </inkml:annotationXML>
        <inkml:trace contextRef="#ctx0" brushRef="#br0">6115-7996 0,'-31'0'0,"62"31"15,1-31-15,-32-31 63,31 31-63,-31 0 15,31 0-15,-31 0 16,63 0-1,31 0-15,0-31 16,32-1-16,-1 1 16,0 31-16,1-31 15,-1-1-15,-31 32 16,0 0-1,1-31-15,-33 31 16,1 0 0,-32-31-16,1 31 15,-1 0-15,-62 0 63,31-32-48,0 32 1,-32 0-1,32-31-15,0 31 16,0-32-16,-31 32 16,31 0-16,0-31 15,0 31 32,31 0-47,1 0 16,-1 0-16,32 31 15,-32-31-15,0 32 16,-31-1-16,0 32 15,0-32-15,0 1 16,-31 30 0,0-30-16,-32 30 31,32-62-31,-1-31 15</inkml:trace>
        <inkml:trace contextRef="#ctx0" brushRef="#br0" timeOffset="-128853.1827">6680-8592 0,'0'0'47,"0"0"-47,-32 0 31,32 0-31,0 0 15,-31 0 17,31 0-32,-31 0 15,31 0-15,-32 0 16,32 32-1,-31-32-15,31 0 0,0 31 16,-31-31 0,-1 31-16,32-31 15,-31 0 1,31 32-16,-32-32 15,32 0-15,0 31 16,-31-31-16,31 31 16,0-31 30,0 63-46,0-32 16,31-31 0,-31 32-16,0-32 15,0 31-15,0-31 16,0 32-16,32-32 15,-32 0-15,0 31 16,31 0 0,1-31-16,93 63 124,-62-63-124,-63 0 16,31 0 0,-31 0-16,31 0 15,1 0 1,-32-31-16,31 31 15,-31 0-15,31 0 16,-31 0-16,32 0 16,-32 0-16,31 0 31,-31-32-16,0 32 17,63 0 14,-94 0-46</inkml:trace>
        <inkml:trace contextRef="#ctx0" brushRef="#br0" timeOffset="-131065.2679">6115-7839 0,'0'-32'16,"0"32"-1,0-31-15,0 31 16,0-31-16,0 31 62,32 31-62,-32-31 16,0 63-16</inkml:trace>
        <inkml:trace contextRef="#ctx0" brushRef="#br0" timeOffset="-127962.1317">6178-7871 0,'0'0'31,"-31"0"-31,31 32 16,0-32-16,0 31 15,-32-31-15,32 0 47,0-31-47,0-1 16,0 1-16,32 0 15,-32 31-15,0-32 16,31 32-16,-31 32 15,0-1 1,0-31-16,0 31 16</inkml:trace>
        <inkml:trace contextRef="#ctx0" brushRef="#br0" timeOffset="-148476.0679">6147-7933 0,'-32'0'94,"32"31"-78,0-31 15,0 0 0,0-31-31,-31 31 16,31-32-16,31 1 15,-31 31-15,0-31 16,32 62 15,-32-31-15,0 31-16,0 1 15,0-1-15,0 0 16,0 1-16,0-1 15,-32-31-15,32 0 16,0 0-16,-31 0 16,31 0-1,-31 0 1,31-31-16,-32-1 15,32 1-15,0-32 16,32 32-16,-32 31 16,0-31-16,31 31 15,-31 0-15,31 0 16,-31 31-16,32 0 15,-32 1-15,0-1 16,31 0 0,-31 1-16,0-1 15,0-31-15,-31 32 16,31-32-1,-32 0-15,32-32 16,-31 32-16,31-31 16,-31-1-16,31-30 31,0 30-31,31 32 15,0-31-15,-31 31 16,32 31-16,-32-31 16,31 32-16,-31-1 15,0-31 1,-31 31-16,31-62 47</inkml:trace>
      </inkml:traceGroup>
    </inkml:traceGroup>
  </inkml:traceGroup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4:22.850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E1F6D589-F13D-406D-B8BD-6FB9A19398F9}" emma:medium="tactile" emma:mode="ink">
          <msink:context xmlns:msink="http://schemas.microsoft.com/ink/2010/main" type="writingRegion" rotatedBoundingBox="2602,9772 28637,8125 29281,18307 3246,19954"/>
        </emma:interpretation>
      </emma:emma>
    </inkml:annotationXML>
    <inkml:traceGroup>
      <inkml:annotationXML>
        <emma:emma xmlns:emma="http://www.w3.org/2003/04/emma" version="1.0">
          <emma:interpretation id="{A52C095D-7749-41BC-975E-0ED54E8F7ABB}" emma:medium="tactile" emma:mode="ink">
            <msink:context xmlns:msink="http://schemas.microsoft.com/ink/2010/main" type="paragraph" rotatedBoundingBox="3226,9825 22637,8375 22775,10230 3365,1168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D1CC167-C175-4C19-8573-6E9A31D06830}" emma:medium="tactile" emma:mode="ink">
              <msink:context xmlns:msink="http://schemas.microsoft.com/ink/2010/main" type="line" rotatedBoundingBox="3226,9825 22637,8375 22775,10230 3365,11680"/>
            </emma:interpretation>
          </emma:emma>
        </inkml:annotationXML>
        <inkml:traceGroup>
          <inkml:annotationXML>
            <emma:emma xmlns:emma="http://www.w3.org/2003/04/emma" version="1.0">
              <emma:interpretation id="{091556AA-5075-4306-B1D2-54CE347A2E9A}" emma:medium="tactile" emma:mode="ink">
                <msink:context xmlns:msink="http://schemas.microsoft.com/ink/2010/main" type="inkWord" rotatedBoundingBox="3258,10247 5677,10066 5769,11298 3350,11479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1380-3512 0,'-31'0'0,"31"0"15,-63 0-15,0 0 16,1 0-16,-32 32 16,-32-32-1,32 31-15,-31-31 16,-1 31-16,32-31 15,31 0-15,32 0 16,31 0-16,31-31 16,63 31-1</inkml:trace>
          <inkml:trace contextRef="#ctx0" brushRef="#br0" timeOffset="-322.0184">941-3418 0,'0'32'47,"0"-1"-47,0 63 16,0 0-16,0 0 15,0 32-15,0-32 16,32-32-16,-32 33 16,0-64-16,31 0 15,-31 1 1,0-32-16,-31 0 47</inkml:trace>
          <inkml:trace contextRef="#ctx0" brushRef="#br0" timeOffset="389.0223">1568-2791 0,'0'32'31,"32"-32"-15,-32 31-16,31 1 15,-31 30-15,31-30 16,1 30-16,-32-30 16,31-1-16,-31 32 15,94-1 48,-125-30-48</inkml:trace>
          <inkml:trace contextRef="#ctx0" brushRef="#br0" timeOffset="942.0428">2729-3167 0,'-157'63'0,"63"-63"0,31 31 16,0-31 0,32 0-16,0 0 15,31-94 1</inkml:trace>
          <inkml:trace contextRef="#ctx0" brushRef="#br0" timeOffset="768.0328">2885-2822 0,'0'0'0,"-31"0"15,-32 31-15,1-31 16,-1 32-16,-31-32 15,31 31 1,0-31-16,63 0 16,-31-31-16</inkml:trace>
        </inkml:traceGroup>
        <inkml:traceGroup>
          <inkml:annotationXML>
            <emma:emma xmlns:emma="http://www.w3.org/2003/04/emma" version="1.0">
              <emma:interpretation id="{F39C59FB-D77A-458C-A1CD-4036C83879E7}" emma:medium="tactile" emma:mode="ink">
                <msink:context xmlns:msink="http://schemas.microsoft.com/ink/2010/main" type="inkWord" rotatedBoundingBox="6831,9702 7843,9626 7970,11336 6959,11412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215.0916">4140-4013 0,'0'0'16,"31"31"-1,-31 32 1,0 31-16,0-32 0,0 32 15,0-31 1,0 0 0,0 0-16,0-32 15,0 0-15,0 1 16,31-32-16,-31 31 15</inkml:trace>
          <inkml:trace contextRef="#ctx0" brushRef="#br0" timeOffset="2464.1036">4955-3261 0,'0'0'0,"-31"0"16,-1 0-16,-62 31 15,31-31-15,-31 32 16,-31-32 0,-283 94 15,346-94-31,62 0 15,0 0 1</inkml:trace>
          <inkml:trace contextRef="#ctx0" brushRef="#br0" timeOffset="2734.119">4453-2696 0,'0'0'0,"0"-32"16,32 32 0,-32 0-16,31-31 15,0 31-15,32-32 16,0 32-16,-1 0 15,1 32-15,-31-1 16,-32 1-16,31 30 16,-31 1-16,-31-32 15,31 32 1,0-32-16,0 1 15,0-1-15,0 0 16,31-31-16,32 0 16,-1-31-16,64-32 15</inkml:trace>
        </inkml:traceGroup>
        <inkml:traceGroup>
          <inkml:annotationXML>
            <emma:emma xmlns:emma="http://www.w3.org/2003/04/emma" version="1.0">
              <emma:interpretation id="{D58E0737-A459-42F2-95CE-9EC8FD612203}" emma:medium="tactile" emma:mode="ink">
                <msink:context xmlns:msink="http://schemas.microsoft.com/ink/2010/main" type="inkWord" rotatedBoundingBox="8412,9438 11959,9173 12055,10463 8508,10728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3541.1546">5613-3543 0,'32'0'0,"-32"0"15,31 31 1,1 1-16,-32-1 0,31 0 31,-31 32-31,0-32 16,0 1-16,0-1 31,0-31-15,0-31-16,0-1 15,31-30 1,1 30-16,-1-30 15,32-1-15,-32 32 16,0-1-16,32 32 16,-31 0-16,-1 32 15,0-1-15,-31 32 16,32-32-16,-32 32 15,0-32 1,0-31-16,31 31 16,-31-62 15,31 0-31,-31-1 15,63-30 1,-32-1-16,1 32 16,-1 31-16,0-32 15,-31 32-15,32 32 16,-32-1-16,31 0 15,-31 1 1,32-1 0,-32 0-16,31 1 31,0-1-16,1 0-15,-1-31 0</inkml:trace>
          <inkml:trace contextRef="#ctx0" brushRef="#br0" timeOffset="3762.1661">6931-3512 0,'31'32'16,"-31"-32"-1,0 31 1,31 63-1,-31-63-15,0 1 16,0 30-16,32 1 31,-1-63-31,-31 32 16</inkml:trace>
          <inkml:trace contextRef="#ctx0" brushRef="#br0" timeOffset="4937.2088">7526-3669 0,'32'0'16,"-32"0"-16,62 0 16,-30 0-16,30 32 15,-30-1-15,31 1 16,-32 30-16,-31 1 15,0 31-15,0-31 16,0-1-16,-31 33 62,62-127-62,-31 1 16,31-1-16,-31-30 16,63-1-16,0 0 15,-32 1 1,0 30-1,-31 1-15,32 0 16,-32-1-16,0 32 16,0 0 15,-32 32-31,1-1 15,0 32-15,31-32 16,-32 32 0,64-32-16,-32 0 15,0 1-15,31-1 16,0-31-16,1 0 15,-1 31-15,-31-62 16,31 31-16,1-31 16</inkml:trace>
          <inkml:trace contextRef="#ctx0" brushRef="#br0" timeOffset="5185.2202">7871-4076 0,'32'0'16,"-32"31"-1,0-31 1,0 32-16,-32-32 15,32 0 17,0 0-32,-31-32 15,31 1 1,0 31-16,0-32 15,63 32-15,-63 0 16</inkml:trace>
          <inkml:trace contextRef="#ctx0" brushRef="#br0" timeOffset="5646.241">8436-4421 0,'31'-31'32,"0"31"-32,-31-32 0,32 32 15,-32 0-15,31 0 16,1 32-16,-1-1 15,-31 0 1,0 1-16,0 30 16,-31-30-1,31-1-15,0-31 16,0 31-16,0-31 15,62 0 1,1 0 0,62-31-1,-31 0 16,95 31-31</inkml:trace>
        </inkml:traceGroup>
        <inkml:traceGroup>
          <inkml:annotationXML>
            <emma:emma xmlns:emma="http://www.w3.org/2003/04/emma" version="1.0">
              <emma:interpretation id="{DECDBA24-87EF-4C01-94DE-E3FB878FCE34}" emma:medium="tactile" emma:mode="ink">
                <msink:context xmlns:msink="http://schemas.microsoft.com/ink/2010/main" type="inkWord" rotatedBoundingBox="13069,10131 13225,10120 13262,10618 13107,10630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9804.4498">10254-3574 0,'0'0'63,"0"31"-63,-31-31 15,31 31-15,0-31 16,0 0 31,0-31-47,31 0 15,-31 31-15,32 0 16,-1 31-16,1 0 16,-1 1-1,-31 30 1,0 1-16,0 0 15,-31 31-15,-1-31 16,1-32-16,-1 0 16</inkml:trace>
        </inkml:traceGroup>
        <inkml:traceGroup>
          <inkml:annotationXML>
            <emma:emma xmlns:emma="http://www.w3.org/2003/04/emma" version="1.0">
              <emma:interpretation id="{4D9CC329-FEFB-4C4F-A3D5-ACB18B9E61F5}" emma:medium="tactile" emma:mode="ink">
                <msink:context xmlns:msink="http://schemas.microsoft.com/ink/2010/main" type="inkWord" rotatedBoundingBox="14452,9505 16034,9387 16118,10504 14535,10623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10309.4742">11697-4170 0,'0'0'46,"-31"62"-46,-1 1 16,32 31-16,0 32 16,0-32-16,32 0 15,30-31-15,1-32 16,31-31-1,0 0-15,0-31 16,0-1 0,0-31-16,-31-31 15,0 0-15,0-31 16,-63 31-16,0 62 15,0 1-15,0 0 16,31 31 46,0 0-46,1 0-16,30 0 16,32-32-16,32 32 15,-32-94 1</inkml:trace>
          <inkml:trace contextRef="#ctx0" brushRef="#br0" timeOffset="10554.4882">13171-3512 0,'0'32'16,"31"-1"-16,-31 0 15,0 1-15,0-1 16,0 0 0,31 32-1,-31-32 1,0 1-16,32-32 0,-32 0 15</inkml:trace>
        </inkml:traceGroup>
        <inkml:traceGroup>
          <inkml:annotationXML>
            <emma:emma xmlns:emma="http://www.w3.org/2003/04/emma" version="1.0">
              <emma:interpretation id="{5AC0BD61-0950-40E4-A9E7-B8C8F8DCA75C}" emma:medium="tactile" emma:mode="ink">
                <msink:context xmlns:msink="http://schemas.microsoft.com/ink/2010/main" type="inkWord" rotatedBoundingBox="16865,9690 17338,9655 17377,10183 16904,10218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10744.4963">14425-3512 0,'0'0'15,"-31"0"1,-32 0-1,0 0-15,1 0 0,-1 0 16,0 0-16,32-62 16</inkml:trace>
          <inkml:trace contextRef="#ctx0" brushRef="#br0" timeOffset="10924.5055">14488-4013 0,'-32'0'0,"1"0"16,-32 31-16,1-31 15,-32 0-15,0 31 16,62-31 0,1 0-16,-1 0 15,32-62-15</inkml:trace>
        </inkml:traceGroup>
        <inkml:traceGroup>
          <inkml:annotationXML>
            <emma:emma xmlns:emma="http://www.w3.org/2003/04/emma" version="1.0">
              <emma:interpretation id="{295885EA-F16B-493F-939F-2E6F86C0EB84}" emma:medium="tactile" emma:mode="ink">
                <msink:context xmlns:msink="http://schemas.microsoft.com/ink/2010/main" type="inkWord" rotatedBoundingBox="19842,8755 22649,8546 22770,10157 19962,10367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1" timeOffset="33215.2649">17749-4139 0,'-63'31'0,"1"-31"0,-1 32 15,-31-32-15,0 31 16,0 1-16,31-32 16,0 0-1,1 0-15,30 0 16,32 0-16</inkml:trace>
          <inkml:trace contextRef="#ctx0" brushRef="#br1" timeOffset="32975.2511">17279-4923 0,'0'31'32,"0"1"-32,0 31 15,0 31-15,0 0 16,31 0-16,-31-31 15,0-1-15,31-30 16,-31 30 0,0-30-1,0-32-15,0 31 16,0-31-16</inkml:trace>
          <inkml:trace contextRef="#ctx0" brushRef="#br1" timeOffset="33544.2837">17435-3669 0,'32'-31'16,"-32"31"-1,31 0-15,-31-31 16,32 31-16,-1 31 16,0-31-1,1 31-15,-32 1 16,0-1-16,0 1 15,0-1-15,0 32 16,0-32 0,-32 0-16,64-31 0,-32 32 31,31-32-31,0 0 0,32 0 15,-32 0-15</inkml:trace>
          <inkml:trace contextRef="#ctx0" brushRef="#br1" timeOffset="34203.3002">18282-4672 0,'0'0'31,"0"31"-16,0 32 1,0 31-16,0-31 0,-31 0 16,31-1 15,0 1-31,0-32 0,0 32 15,0-32 1,0 1-16,0-1 0,0 1 31,0-1-31</inkml:trace>
          <inkml:trace contextRef="#ctx0" brushRef="#br1" timeOffset="34594.3198">18596-4452 0,'0'0'16,"-32"31"-16,1-31 15,0 31-15,-1-31 16,1 32-16,-32-32 15,63 31-15,-31-31 16,-1 0 0,64 31 30,-32-31-46,31 32 16,1-32-16,-1 31 16,-31 0-1,31-31-15,1 32 16,-1-32-1,-31 31-15,31-31 16</inkml:trace>
          <inkml:trace contextRef="#ctx0" brushRef="#br1" timeOffset="35051.342">18972-4515 0,'31'0'15,"1"0"1,-32 31-16,0 32 0,0-32 16,-32 32-1,1 0-15,0-32 16,31 32-1,-32-32-15,32-31 0,0 31 16,32-62 15,-32 31-15,62-31-16,1-32 15,0 0-15,0 1 16,-1 30-16,-30-30 16,-32 30-16,0 32 15,0 0 1,-32 32-1,1-1-15,0 0 16,-32 1 0,31 30-16,32-30 0,0-1 15,0-31-15,32 31 16,-1-31-1,1 32-15,-1-32 16,32 0-16,-1-32 16</inkml:trace>
          <inkml:trace contextRef="#ctx0" brushRef="#br1" timeOffset="35369.3535">19599-5111 0,'0'-31'15,"32"31"-15,-1 0 16,-31 31-1,0 0 1,0 1 0,-31-1-16,31 0 15,-32 32-15,32-32 16,0 1-16,0-32 15,0 31-15,63-31 16,0 0 0,31-31-16</inkml:trace>
        </inkml:traceGroup>
      </inkml:traceGroup>
    </inkml:traceGroup>
    <inkml:traceGroup>
      <inkml:annotationXML>
        <emma:emma xmlns:emma="http://www.w3.org/2003/04/emma" version="1.0">
          <emma:interpretation id="{4D529BD1-651E-4126-ABDE-6181EA3616DF}" emma:medium="tactile" emma:mode="ink">
            <msink:context xmlns:msink="http://schemas.microsoft.com/ink/2010/main" type="paragraph" rotatedBoundingBox="2812,13094 28847,11447 29029,14332 2994,1597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31D5803-B171-4CCB-A151-FAF8BA3CBC40}" emma:medium="tactile" emma:mode="ink">
              <msink:context xmlns:msink="http://schemas.microsoft.com/ink/2010/main" type="line" rotatedBoundingBox="2812,13094 28847,11447 29029,14332 2994,15979"/>
            </emma:interpretation>
          </emma:emma>
        </inkml:annotationXML>
        <inkml:traceGroup>
          <inkml:annotationXML>
            <emma:emma xmlns:emma="http://www.w3.org/2003/04/emma" version="1.0">
              <emma:interpretation id="{BED20D1F-8538-4B81-8D78-34F746636E38}" emma:medium="tactile" emma:mode="ink">
                <msink:context xmlns:msink="http://schemas.microsoft.com/ink/2010/main" type="inkWord" rotatedBoundingBox="3170,13740 6765,13513 6838,14675 3244,14902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60589.3457">408 32 0,'0'31'47,"0"32"-47,0-1 15,0 33-15,0 30 16,0 0-1,-31 1-15,31-32 16,0-31-16,0-1 16,0-30-1,0-1-15,0 0 47,0-31-47</inkml:trace>
          <inkml:trace contextRef="#ctx0" brushRef="#br0" timeOffset="61364.3872">722 816 0,'31'-32'0,"-31"32"15,31-31-15,1 31 16,-1-31-1,0 31 1,1 0-16,-1 0 16,1 31-16,-32 0 15,31 1-15,-31-1 16,-31 32-16,31-1 15,-32 1-15,32-31 16,-31 30-16,31-62 31,31 32-31,-31-32 16,32 0-16,-1 0 15,0-32-15</inkml:trace>
          <inkml:trace contextRef="#ctx0" brushRef="#br0" timeOffset="61716.4074">1882 502 0,'-31'0'0,"-1"0"15,1 0-15,-32 0 16,0 0 0,1 0-16,-1 0 15,0-63-15</inkml:trace>
          <inkml:trace contextRef="#ctx0" brushRef="#br0" timeOffset="61600.4007">1913 816 0,'-31'0'15,"0"0"-15,-1 0 16,1 0-16,-32 0 16,220 0-16,-283 0 15</inkml:trace>
          <inkml:trace contextRef="#ctx0" brushRef="#br0" timeOffset="63206.4764">3952 439 0,'-32'32'0,"-31"-32"15,1 31-15,-32 0 16,-32 1-16,32-32 16,-31 31-16,31 1 15,0-1 1,31-31-16,0 0 15,0 0-15,1 0 16,62 0-16,-32 0 16,32 0-16,0-31 15</inkml:trace>
        </inkml:traceGroup>
        <inkml:traceGroup>
          <inkml:annotationXML>
            <emma:emma xmlns:emma="http://www.w3.org/2003/04/emma" version="1.0">
              <emma:interpretation id="{C65DD2E2-FABE-440F-B0B2-206EA4B1F720}" emma:medium="tactile" emma:mode="ink">
                <msink:context xmlns:msink="http://schemas.microsoft.com/ink/2010/main" type="inkWord" rotatedBoundingBox="2844,13594 6939,13335 7041,14958 2946,15217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60948.3662">1004 0 0,'-31'0'0,"-1"0"16,-125 0-1,32 0-15,31 32 16,-32-32 0,32 0-16,0 0 15,32 0-15,-1 0 16,0 0-16,32 0 15,-1 0-15,32-32 16,0 32 0</inkml:trace>
          <inkml:trace contextRef="#ctx0" brushRef="#br0" timeOffset="62909.4594">3230-313 0,'0'0'32,"0"62"-17,0-30-15,0-1 0,0 63 16,0-62-16,0 30 15,0 1-15,0 0 16,0-32 0,32 32-16,-32-32 15,0 1-15,0-32 16,94 31-16,-126-31 15</inkml:trace>
          <inkml:trace contextRef="#ctx0" brushRef="#br0" timeOffset="63648.4995">3356 910 0,'0'0'16,"0"-32"-1,31 32-15,0 0 16,1 0-16,31 0 31,-32 0-31,0 0 16,1 32-16,-32-32 15,0 31-15,0 32 16,-32-32-16,32 32 15,-31 0-15,0-1 16,31-30-16,0-1 16,0-31-1,0 0-15,31 0 16,32 0 15,31 0 0,376-314 0</inkml:trace>
        </inkml:traceGroup>
        <inkml:traceGroup>
          <inkml:annotationXML>
            <emma:emma xmlns:emma="http://www.w3.org/2003/04/emma" version="1.0">
              <emma:interpretation id="{7C0D9FA5-A3CA-4DF3-B683-2B7A51753DEC}" emma:medium="tactile" emma:mode="ink">
                <msink:context xmlns:msink="http://schemas.microsoft.com/ink/2010/main" type="inkWord" rotatedBoundingBox="7365,13280 12478,12957 12571,14424 7458,14748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64741.5453">4547 94 0,'0'32'16,"32"-1"-1,-32 0 1,31 32-16,-31 0 15,-31 31 1,31-31-16,0-32 0,0 0 16,0 1-16,0-64 31,0 1-16,0-32-15,0 1 16,31-1-16,0 0 16,1 0-1,-1 32-15,0 31 16,1 0-16,-1 0 15,1 31-15,-1 32 16,0-31-16,-31 30 16,32-30-16,-1 30 15,-31 1 16,0-63 1,0-31-32,0-32 15,31 32 1,1-63-16,-1 31 0,0 31 15,32-30-15,-63 30 16,31 32-16,-31 0 16,32 0-1,-32 32 1,0-1-1,0 0-15,0 1 16,0-1-16,31 1 16,-31-1-16,0 0 15,0 1-15,0-1 16,0 32-1,0-32-15,0 0 0,-31 1 16,31-1 0,0-31-1,31 32-15,-31-64 47,0 32-31</inkml:trace>
          <inkml:trace contextRef="#ctx0" brushRef="#br0" timeOffset="66209.593">5613 94 0,'0'0'0,"32"-31"0,-1 0 15,32 31 1,-32-32-16,1 32 15,30 0-15,-30 0 16,-1 0 0,0 32-16,1 30 15,-32 64 1,0-63 62,157 219-63,-126-314-15,0 1 0,1-32 16,-1 1-16,0-32 16,-31 31-16,32 0 15,-64 0 16,32 1-31,0 62 32,0-32 30,32 32-62,-1 0 16,0 0-16,32 0 15,0-31-15,0 31 16,-32 0-1,-31-31-15,0-1 16</inkml:trace>
          <inkml:trace contextRef="#ctx0" brushRef="#br0" timeOffset="66656.6096">6586 659 0,'31'-31'0,"0"31"0,-31 0 15,32-32 1,-1 32-16,-31 32 15,31-32-15,-31 0 32,0 31-32,0 0 15,-31 1-15,31 30 0,-31-30 16,-1-1-16,32 0 15,0-31-15,0 32 16,0-32 15,32 0-31,-1 0 16,0 0-16,32-32 15,31 32-15</inkml:trace>
          <inkml:trace contextRef="#ctx0" brushRef="#br0" timeOffset="67077.6331">7244-595 0,'0'0'31,"0"0"-31,31 0 16,-31 0-16,32 0 15,-1 31 1,-31 0-16,32 1 15,-32-1-15,0 0 16,0 1-16,0-1 16,-32 0-16,32-31 15,0 32 1,32-32-1,-1 0 1,0 0 0,32-63-16</inkml:trace>
          <inkml:trace contextRef="#ctx0" brushRef="#br0" timeOffset="67531.6496">8436 283 0,'-32'31'15,"1"-31"-15,-32 0 16,1 0-16,-1 31 16,0-31-16,-31 0 15,31 0 1</inkml:trace>
          <inkml:trace contextRef="#ctx0" brushRef="#br0" timeOffset="67743.6595">8279 94 0,'0'0'16,"0"32"-1,0 30 1,-31-30-16,31 31 15,-32-32-15,32 32 0,0-1 16,0-30 0,0 30-16,0-30 15,0-32 1,0 31-16,0-31 15</inkml:trace>
          <inkml:trace contextRef="#ctx0" brushRef="#br0" timeOffset="68210.6762">9627-721 0,'0'0'0,"-31"63"15,31 0 1,0-1-16,0 32 15,-31 0-15,31 0 0,0 1 32,0-33-32,0-30 15,0-1 1,0 0-16,31-62 15</inkml:trace>
        </inkml:traceGroup>
        <inkml:traceGroup>
          <inkml:annotationXML>
            <emma:emma xmlns:emma="http://www.w3.org/2003/04/emma" version="1.0">
              <emma:interpretation id="{15CBE62E-1EEF-4255-94EE-3C293E409A1C}" emma:medium="tactile" emma:mode="ink">
                <msink:context xmlns:msink="http://schemas.microsoft.com/ink/2010/main" type="inkWord" rotatedBoundingBox="12162,13974 14037,13856 14096,14781 12220,14900"/>
              </emma:interpretation>
              <emma:one-of disjunction-type="recognition" id="oneOf10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68435.689">10160 220 0,'-31'0'0,"-32"31"15,1-31-15,-64 32 16,32-32-16,-31 31 15,-1-31-15,32 0 16,31 31 0,32-31-16,0 0 15,31 0 1</inkml:trace>
          <inkml:trace contextRef="#ctx0" brushRef="#br0" timeOffset="68747.7035">9815 628 0,'32'0'16,"-32"-32"-16,31 32 15,1 0 1,-1 0-16,0 0 15,1 32-15,-1-32 16,-31 62-16,0-30 16,-31 30-1,-32 1-15,0 31 0,32-31 16,-32 0-1,63-32-15,0 0 16,0 1-16,0-32 16,63 0-1,31 0-15,0-32 16</inkml:trace>
          <inkml:trace contextRef="#ctx0" brushRef="#br0" timeOffset="70076.755">11195 314 0,'-31'0'0,"31"0"0,-31 0 15,-32 0 1,31 31-16,-30-31 62,-158 32 1,189-126-63,94 94 0</inkml:trace>
        </inkml:traceGroup>
        <inkml:traceGroup>
          <inkml:annotationXML>
            <emma:emma xmlns:emma="http://www.w3.org/2003/04/emma" version="1.0">
              <emma:interpretation id="{696F6614-3291-4BD9-B24B-89FB9E29126A}" emma:medium="tactile" emma:mode="ink">
                <msink:context xmlns:msink="http://schemas.microsoft.com/ink/2010/main" type="inkWord" rotatedBoundingBox="13697,12794 16923,12590 17027,14237 13801,14441"/>
              </emma:interpretation>
              <emma:one-of disjunction-type="recognition" id="oneOf11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69689.7329">11070-439 0,'31'32'15,"-31"-1"32,-31 283-47,-1-220 0,32-63 16,0 32-1,0-32-15,0 0 16,0 1-16,0-1 16,0-31-16,0 32 15,0-32-15,0 0 16</inkml:trace>
          <inkml:trace contextRef="#ctx0" brushRef="#br0" timeOffset="70925.793">11383-815 0,'-31'0'15,"0"0"1,-32 0-16,0 0 15,-31 0-15,31 0 16,1 0-16,-1 0 16,32 0-16,-1 0 15,95 0-15,-63 0 16</inkml:trace>
          <inkml:trace contextRef="#ctx0" brushRef="#br0" timeOffset="70597.7764">11352-470 0,'0'0'15,"-31"0"1,-1 0 0,-30 0-16,-1 31 15,32-31-15,-32 32 16,0-32-16,32 0 15,-1 0 1,32 0-16,0-32 16,0 32-1</inkml:trace>
          <inkml:trace contextRef="#ctx0" brushRef="#br0" timeOffset="72312.8344">11885-282 0,'0'0'31,"-31"0"-16,-1 31 1,1 1 0,0 31-16,-1-32 15,1 32-15,0-1 16,31-30-16,0-1 15,0 0-15,31 1 16,0-32-16,1 31 16,30-31-16,1-31 15,0 31 1,-32 0-16,32-32 15,-32 1-15,1 0 16,-1-1-16,-31 1 16,0 0-1,0-1-15,0 32 16,0-31-1,0 62 17,0-31-17,0 32-15,0-1 16,0 0-16,31 1 15,-31-1-15,32 0 16,-1-31 0,0 0-1,1 0-15,-1 0 0,0 0 16,1-31-16,-1 0 15,1-1 1,-32-30-16,0-1 16,0 0-16,0 32 15,0-1-15,0 1 16,0 0 31</inkml:trace>
          <inkml:trace contextRef="#ctx0" brushRef="#br0" timeOffset="73201.8813">12575 314 0,'31'-31'31,"-31"31"-15,0 0-16,32 0 15,-32 0 1,31-32-16,-31 32 15,31 0-15,-31 0 16,0 32-16,32-32 16,-32 31-1,0-31 1,-32 31-16,1 32 15,31-32-15,-31 32 16,31-32-16,0 1 16,0-1-16,0-31 15,0 0-15,0 32 16,31-32-1,0 0-15,63-32 16,-62 32 0</inkml:trace>
          <inkml:trace contextRef="#ctx0" brushRef="#br0" timeOffset="73736.9119">12732-972 0,'31'0'15,"-31"-31"-15,0 31 16,31 0-16,-31 0 16,32-31-16,-32 31 15,31 0 1,-31 31-1,32-31-15,-32 0 16,31 31-16,0-31 16,-62 126 15,0-95 0,31 0-15,31 1-16,0-32 15,32 0-15,0 0 16</inkml:trace>
          <inkml:trace contextRef="#ctx0" brushRef="#br0" timeOffset="76766.064">13923-31 0,'0'31'15,"0"-31"1,0 32-16,0-32 15,-31 0 1,31 0 31,31-32-47,1 32 15,-1-31-15,0 0 16,1 31 0,-1 0-16,1 31 15,-32 0-15,31 1 16,-62 30-16,31 1 15,-32 0 1,1-32-16,-1 32 16,32-32-16,-62 1 15</inkml:trace>
        </inkml:traceGroup>
        <inkml:traceGroup>
          <inkml:annotationXML>
            <emma:emma xmlns:emma="http://www.w3.org/2003/04/emma" version="1.0">
              <emma:interpretation id="{A03B844B-E2BC-46F4-8AC6-18403565C89C}" emma:medium="tactile" emma:mode="ink">
                <msink:context xmlns:msink="http://schemas.microsoft.com/ink/2010/main" type="inkWord" rotatedBoundingBox="8339,14552 8632,14533 8657,14941 8365,14960"/>
              </emma:interpretation>
              <emma:one-of disjunction-type="recognition" id="oneOf12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80371.1898">5488 878 0,'0'0'78,"31"0"-63,-31-31-15,32 31 16,-32 0-1,31 0-15,-31 0 0,31 0 32,-31 0-17,32 0 1,-32 0-1,0 31-15,0-31 16,31 0-16,-31 32 16,0-32-16,0 31 15,0-31 1,0 31-1,0 1-15,0-1 16,-31 1-16,31-1 16,-32 0-16,32 1 15,-31-32-15,31 31 16,-31-31-16,31 31 15,0-31-15,-32 0 47,64 32-16,-32-64-15,31 32 0,0 0-16,-31 0 0,63 0 15,-31 0 1,-1-31-16,0 31 15,1 0 1</inkml:trace>
        </inkml:traceGroup>
        <inkml:traceGroup>
          <inkml:annotationXML>
            <emma:emma xmlns:emma="http://www.w3.org/2003/04/emma" version="1.0">
              <emma:interpretation id="{F65B68D6-C1CF-4D93-9FFD-BBCC1FF7C9A6}" emma:medium="tactile" emma:mode="ink">
                <msink:context xmlns:msink="http://schemas.microsoft.com/ink/2010/main" type="inkWord" rotatedBoundingBox="19465,12557 21156,12450 21227,13572 19536,13679"/>
              </emma:interpretation>
              <emma:one-of disjunction-type="recognition" id="oneOf13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93472.7043">17091-784 0,'31'0'0,"-31"-31"16,0 62 30,0 32-46,-31-32 16,31 32-16,-32 31 16,32 0-16,-31 0 15,31-31-15,0 0 16,0 0-16,0-1 15,0-30-15,0-32 32,31 0-17,1 0 1,-1 0-16,-31 0 15,31 0-15,-31 0 32,0 0-1,-31 0-16,0 0 1,-32 0-16,0 0 16,32 0-16,-32 0 15,0 31-15,32-31 16,0 0-16,-1 0 15,1 0-15,31-63 16</inkml:trace>
          <inkml:trace contextRef="#ctx0" brushRef="#br1" timeOffset="93749.7201">17310-815 0,'0'0'15,"-31"0"-15,-1 0 16,1 0-16,-32 0 15,1 31-15,-1-31 16,31 0 0,-30 0-16,30 0 15,32 0-15,-31-31 16</inkml:trace>
          <inkml:trace contextRef="#ctx0" brushRef="#br1" timeOffset="93968.7326">17247-1160 0,'-219'0'0,"156"0"16,0 0-16,32 0 16,0 0-16,31 0 15</inkml:trace>
          <inkml:trace contextRef="#ctx0" brushRef="#br1" timeOffset="94465.7499">18219-219 0,'0'0'0,"-31"0"0,-32 0 16,32 0 0,-63 31-16,31-31 15,32 0 1,-32 0-16,63 0 15,-31-63 63,564-281-78</inkml:trace>
          <inkml:trace contextRef="#ctx0" brushRef="#br1" timeOffset="94572.756">18282-564 0,'-63'0'0,"1"0"15,-1 0 1,-31 0-16,31 0 15,32 0-15,-1 0 16,64 0-16,-64 0 16</inkml:trace>
        </inkml:traceGroup>
        <inkml:traceGroup>
          <inkml:annotationXML>
            <emma:emma xmlns:emma="http://www.w3.org/2003/04/emma" version="1.0">
              <emma:interpretation id="{8762DF6E-BEE7-461D-9278-B0D5EF85CA93}" emma:medium="tactile" emma:mode="ink">
                <msink:context xmlns:msink="http://schemas.microsoft.com/ink/2010/main" type="inkWord" rotatedBoundingBox="21652,11903 23619,11778 23801,14663 21834,14787"/>
              </emma:interpretation>
              <emma:one-of disjunction-type="recognition" id="oneOf14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1" timeOffset="95806.8082">18878-878 0,'0'32'15,"31"-32"1,-31 31-16,32 0 16,-32 32-16,0-32 15,0 32 1,-32-31-16,32-1 15,0 0 1,0-31-16,0-31 31,0 0-31,0-1 16,0 1-16,32-32 15,-1 0 1,32 32-16,-32 0 16,0-1-16,1 32 15,-1 0-15,1 0 16,-32 32-16,31-1 15,-31 0 1,0 1-16,31-1 16,-31 0-16,0 1 15,0-32-15,0-32 31,0 32-15,0-31-16,32-32 16,30 1-1,-30 30-15,-1 1 16,32 0-16,-63-1 15,31 32 1,0 32-16,-31-1 16,0 0-16,0 1 15,0-1-15,0 0 16,0 32-1,0-32-15,0 1 16,95 31 31,-64-95-47,32-31 15,-32 32-15,63-63 16,0 31-16,-31-62 16,0 31-16,-32-32 15,0 32-15,-31 32 16,0 30-16,-31 1 15,31 0 1,-31 31-16,-32 0 16,0 62-16,0 32 15,32 0-15,-32 32 16,32-32-1,31 0-15,0-31 16,0-1-16,31 1 0,1 0 31,30-32-31,-30 1 16,-1-32-16,32 0 15,62 0-15,-93-32 16</inkml:trace>
          <inkml:trace contextRef="#ctx0" brushRef="#br1" timeOffset="96153.8258">20571-1912 0,'32'0'16,"-32"0"-16,31 0 31,-31 31-16,0 0 1,0 1-16,0 30 16,-31-30-16,31-1 15,-32 0-15,32 1 16,0-32-16,0 31 15,0-31 1,32 31-16,-1-31 16,32 0-16,31 32 15</inkml:trace>
          <inkml:trace contextRef="#ctx0" brushRef="#br1" timeOffset="96592.8426">20540-125 0,'-94'0'15,"-32"31"-15,-62-31 0,-31 32 16,31-32-1,-1 0-15,-124 31 32,156-31-32,94 0 15,1-31-15,30 31 16,64 0-1,-1 0-15,32-63 16</inkml:trace>
          <inkml:trace contextRef="#ctx0" brushRef="#br1" timeOffset="97641.8735">19568 408 0,'0'31'47,"0"1"-31,0-1-16,0 32 15,0 0-15,0 31 16,0-32-16,-32-30 16,64 30-16,-32-30 15,0-1 1,0-31-16,0 31 15,0-62 32</inkml:trace>
          <inkml:trace contextRef="#ctx0" brushRef="#br1" timeOffset="97893.888">20038 439 0,'0'0'16,"32"0"-1,-32 0-15,31 0 16,-31 0-16,31 0 16,1 32-16,-32-1 15,0-31 1,31 31-16,-31 1 15,-31-1-15,31 32 16,-32-32-16,1 32 16,0-32-16,-1 32 15,1-32-15,-1 1 16,32-1-16,0-31 15,0 31 1,32-31-16,-1 32 16,1-32-16,30 0 15,1 0-15,0 0 16,31-32-16</inkml:trace>
          <inkml:trace contextRef="#ctx0" brushRef="#br1" timeOffset="99260.9544">19631-376 0,'0'0'93,"0"0"-77,31-31-16,-31 31 16,31 0-16,-31 0 15,32-32-15,-1 32 16,-31 0-1,0 0 17,31 0-1,-31 32-16,0-32-15,0 31 16,0 0-16,32-31 16,-32 32-16,0-32 15,-32 31-15,32-31 16,0 31-16,-31-31 15,31 32 1,0-32-16,0 31 16,-31-31-1,31 0 1,0 32-1,-32-32 1,32 31 0,-31-31 15,62 0 109,1 0-124,-32 0-16,31 0 15,0 0 1,-31 0-16,32 0 16,-32 0-16,31 0 15,-31 0 48</inkml:trace>
        </inkml:traceGroup>
        <inkml:traceGroup>
          <inkml:annotationXML>
            <emma:emma xmlns:emma="http://www.w3.org/2003/04/emma" version="1.0">
              <emma:interpretation id="{0C393ED9-DC8A-45CD-B886-907DD580FABD}" emma:medium="tactile" emma:mode="ink">
                <msink:context xmlns:msink="http://schemas.microsoft.com/ink/2010/main" type="inkWord" rotatedBoundingBox="24512,13143 24732,13129 24765,13658 24545,13672"/>
              </emma:interpretation>
              <emma:one-of disjunction-type="recognition" id="oneOf15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1" timeOffset="101576.0132">21732-564 0,'0'31'15,"-32"-31"1,32 32-16,0-1 15,0 0 1,0-31 0,-31 32-16,31-32 15,31 0 16,-31-32-15,32 1-16,-32 0 0,31-1 16,0 32-16,1 32 15,-1-1 1,0 0-1,-31 32-15,-31 0 16,31-1 0,-31 1-1,-63 31 1,62-62-1,32-1-15</inkml:trace>
        </inkml:traceGroup>
        <inkml:traceGroup>
          <inkml:annotationXML>
            <emma:emma xmlns:emma="http://www.w3.org/2003/04/emma" version="1.0">
              <emma:interpretation id="{FA7FC7FB-C447-4200-BEB3-65AE6C754DCA}" emma:medium="tactile" emma:mode="ink">
                <msink:context xmlns:msink="http://schemas.microsoft.com/ink/2010/main" type="inkWord" rotatedBoundingBox="25717,12114 28876,11914 28976,13489 25816,13689"/>
              </emma:interpretation>
              <emma:one-of disjunction-type="recognition" id="oneOf16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1" timeOffset="102111.0371">23111-972 0,'-31'0'31,"0"32"-31,-32-1 0,31 0 16,32 32-1,-31-32 1,31 32-16,0 0 15,31-32-15,1 1 16,-1-32-16,1 0 0,30 0 16,1 0-1,0-32-15,-1 1 0,1-32 16,0 0-1,-32 32 1,1 0-16,-32-1 16,-32 64-1,1-1 1,-1 0-16,32 1 31,0 30-31,0-30 16,32-32-16,-1 31 0,32-31 15,-32-31-15,32 31 16,-32-32-1,1-30-15,-1-1 16,0 0 0,1 1-16,-32-1 15,0 63-15,0-63 31,0 95-31</inkml:trace>
          <inkml:trace contextRef="#ctx0" brushRef="#br1" timeOffset="102416.0545">24021-564 0,'31'0'15,"-31"-31"-15,63 31 31,-32 0-31,-31 0 16,31 0-16,-31 31 16,-31 32-16,0-32 15,-1 32 1,1-1-16,0 1 15,-1 0-15,1-32 16,31 1-16,0-1 16,31 0-16,1-31 15,30 0-15,95 0 16,-94-31-16</inkml:trace>
          <inkml:trace contextRef="#ctx0" brushRef="#br1" timeOffset="102746.0734">25024-972 0,'-31'0'16,"-157"32"-1,125-1 1,32-31-16,-95 0 15</inkml:trace>
          <inkml:trace contextRef="#ctx0" brushRef="#br1" timeOffset="102642.0675">24961-752 0,'-31'0'15,"0"31"-15,-1-31 16,-30 0-16,30 0 15,1 0 1,31 0-16,0-31 31</inkml:trace>
          <inkml:trace contextRef="#ctx0" brushRef="#br1" timeOffset="105208.1557">25745-1379 0,'0'0'16,"-31"31"-16,0-31 16,-32 63-16,32-1 15,-32 1-15,0 31 16,0-31-1,32 31-15,0-31 32,31 31-32,62-63 15,-30 0-15,-1-31 0,32 0 16,-32 0-16,1 0 15,30-31-15,-30 0 16,-1-1 0,0 1-16,-31-32 15,32 1-15,-1-1 16,0-31-1,-31 31 1,0 0-16,0 32 16,0 0-16,0-1 15,-31 32-15,31-31 16,-31 31-16,-1 0 15,-30 0-15,-1 0 16,32 0 0,-1 0-16,32 0 15,-31-94-15</inkml:trace>
          <inkml:trace contextRef="#ctx0" brushRef="#br1" timeOffset="105462.1702">25714-940 0,'0'0'0,"-31"0"15,-1 0 1,32 31-16,-62-31 16,62 0-16,-32 0 15,32 0-15,-31 0 16,125 0-16,-157 0 15</inkml:trace>
          <inkml:trace contextRef="#ctx0" brushRef="#br1" timeOffset="105859.1762">26028-1662 0,'-32'0'32,"32"0"-17,-31 0 1,62 0 46,-31-31-62,0 31 16,32-31 15,-64-32 16</inkml:trace>
        </inkml:traceGroup>
      </inkml:traceGroup>
    </inkml:traceGroup>
    <inkml:traceGroup>
      <inkml:annotationXML>
        <emma:emma xmlns:emma="http://www.w3.org/2003/04/emma" version="1.0">
          <emma:interpretation id="{4BA83FE2-93D3-4430-B6FE-CFECD9AF427D}" emma:medium="tactile" emma:mode="ink">
            <msink:context xmlns:msink="http://schemas.microsoft.com/ink/2010/main" type="paragraph" rotatedBoundingBox="3505,15921 26193,14800 26294,16856 3606,1797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313E17C-66EA-4460-AA27-1C88A5E86E24}" emma:medium="tactile" emma:mode="ink">
              <msink:context xmlns:msink="http://schemas.microsoft.com/ink/2010/main" type="inkBullet" rotatedBoundingBox="4811,16519 5097,16505 5115,16859 4829,16874"/>
            </emma:interpretation>
            <emma:one-of disjunction-type="recognition" id="oneOf17">
              <emma:interpretation id="interp17" emma:lang="" emma:confidence="0">
                <emma:literal>•</emma:literal>
              </emma:interpretation>
            </emma:one-of>
          </emma:emma>
        </inkml:annotationXML>
        <inkml:trace contextRef="#ctx0" brushRef="#br1" timeOffset="149795.0776">2227 2823 0,'-188'0'0</inkml:trace>
        <inkml:trace contextRef="#ctx0" brushRef="#br1" timeOffset="149437.0571">2258 3073 0,'-31'0'16,"-1"32"-16,32-32 16,-31 0-16,0 31 31,-1-31-31,1 0 0,0 32 15,-1-32-15,32 0 16,-31 0 0,31-32-16,31 32 15</inkml:trace>
      </inkml:traceGroup>
      <inkml:traceGroup>
        <inkml:annotationXML>
          <emma:emma xmlns:emma="http://www.w3.org/2003/04/emma" version="1.0">
            <emma:interpretation id="{473C96F7-714F-47EC-97B4-C32AF2498328}" emma:medium="tactile" emma:mode="ink">
              <msink:context xmlns:msink="http://schemas.microsoft.com/ink/2010/main" type="line" rotatedBoundingBox="3505,15921 26193,14800 26294,16856 3606,17977"/>
            </emma:interpretation>
          </emma:emma>
        </inkml:annotationXML>
        <inkml:traceGroup>
          <inkml:annotationXML>
            <emma:emma xmlns:emma="http://www.w3.org/2003/04/emma" version="1.0">
              <emma:interpretation id="{59102901-17A9-4770-A240-98D7F33984EB}" emma:medium="tactile" emma:mode="ink">
                <msink:context xmlns:msink="http://schemas.microsoft.com/ink/2010/main" type="inkWord" rotatedBoundingBox="6053,15795 9120,15643 9181,16880 6114,17031"/>
              </emma:interpretation>
              <emma:one-of disjunction-type="recognition" id="oneOf18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1" timeOffset="153352.237">3230 2697 0,'0'0'16,"0"-31"0,0 31-1,32-32 1,-1 32-16,0 0 15,1 0-15,-1 0 16,0 32-16,-31-32 16,32 219 15,-32-156-31,0 31 15,-32-31-15,-30 94 32,62-126-32,0 0 15,0-62 16,31 0-15,0-32-16,32 0 16,0-31-16,0-31 15,-1 31-15,32 31 16,-62 0-16,-1 32 15,-31-1-15,0 32 16,-31 0 15,-1 0-15,1 32-1,-32-1-15,32 0 16,0 64-16,-1-33 16,32 1-16,0 0 15,0-32 1,32 32-16,-32-32 15,31-31-15,32 32 16,-32-32-16,94-32 31,-93-31-31</inkml:trace>
          <inkml:trace contextRef="#ctx0" brushRef="#br1" timeOffset="156032.3283">4673 2948 0,'31'0'31,"-31"0"-15,31 0-16,1 0 15,-1 31-15,1-31 16,-1 0-16,0 0 16,1 0-1,-1 0 1,0 0-16,1 0 15</inkml:trace>
          <inkml:trace contextRef="#ctx0" brushRef="#br1" timeOffset="157208.3778">5802 2728 0,'0'0'31,"31"0"-31,0 0 15,1-31-15,30 0 16,33-1 0,-64 1-16,32 0 15,-32-32-15,0 0 16,1 1-1,-1-1-15,-31-31 16,0 31-16,0 0 16,0 32-16,0 0 15,-31-1-15,31 1 16,-32 31-1,1-31-15,31 62 16,-63-31-16,32 31 16,0 32-16,-1-32 15,1 32-15,-1 31 16,32 0-16,0-31 15,0 0-15,32-1 16,-1 1 0,1-32-1,62 126 16,-63-94-31</inkml:trace>
        </inkml:traceGroup>
        <inkml:traceGroup>
          <inkml:annotationXML>
            <emma:emma xmlns:emma="http://www.w3.org/2003/04/emma" version="1.0">
              <emma:interpretation id="{40F42094-B01B-4209-A1B4-3BFE15BCDE9B}" emma:medium="tactile" emma:mode="ink">
                <msink:context xmlns:msink="http://schemas.microsoft.com/ink/2010/main" type="inkWord" rotatedBoundingBox="8977,16327 9406,16305 9429,16756 9000,16777"/>
              </emma:interpretation>
              <emma:one-of disjunction-type="recognition" id="oneOf19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1" timeOffset="157500.3945">6554 2603 0,'-31'31'0,"-32"1"16,0 30-16,32 1 15,-32 0 1,32-32-16,0 32 15,-1-32 1,1 1-16,31-1 0,-31 0 16,31-31-16,31 0 15,-31 0 1</inkml:trace>
        </inkml:traceGroup>
        <inkml:traceGroup>
          <inkml:annotationXML>
            <emma:emma xmlns:emma="http://www.w3.org/2003/04/emma" version="1.0">
              <emma:interpretation id="{E1B6A76F-64AE-4793-AB37-50CAA24D78DF}" emma:medium="tactile" emma:mode="ink">
                <msink:context xmlns:msink="http://schemas.microsoft.com/ink/2010/main" type="inkWord" rotatedBoundingBox="9530,16748 9919,16728 9941,17180 9552,17200"/>
              </emma:interpretation>
              <emma:one-of disjunction-type="recognition" id="oneOf20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1" timeOffset="157900.4129">6680 3105 0,'0'0'16,"31"0"-16,0-32 0,-31 1 16,32 31-1,-1 0-15,0 0 16,1 0-16,-1 0 15,1 31 1,-32 1-16,0-1 16,-32 1-16,32 30 15,-31 1-15,-1 0 16,1-32-16,31 0 15,0 1-15,0-32 16,0 31 0,0-31-16,31 0 15,1 0-15,31 0 16,31 0-1,-32-31-15</inkml:trace>
        </inkml:traceGroup>
        <inkml:traceGroup>
          <inkml:annotationXML>
            <emma:emma xmlns:emma="http://www.w3.org/2003/04/emma" version="1.0">
              <emma:interpretation id="{CAC835CE-F2A8-4CD1-9CF8-F4DBBA6DF711}" emma:medium="tactile" emma:mode="ink">
                <msink:context xmlns:msink="http://schemas.microsoft.com/ink/2010/main" type="inkWord" rotatedBoundingBox="10544,15683 12771,15573 12813,16411 10585,16521"/>
              </emma:interpretation>
              <emma:one-of disjunction-type="recognition" id="oneOf21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1" timeOffset="159386.48">9721 1882 0,'-31'0'15,"-32"31"1,32 1-16,-63 30 16,63 64-16,-32-1 15,31 1-15,1-1 16,31-62-1,31-1-15,1-30 16,-1-1-16,32 0 16,0-31-16,-1-31 15,32 0-15,0-1 31,-31-30-31,-31-32 16,-1 0-16,-31 31 16,-31-31-16,-1 31 15,1 32-15,-32 31 16,32 0-16,-1 0 15,64 31 1,-95 32-16</inkml:trace>
          <inkml:trace contextRef="#ctx0" brushRef="#br1" timeOffset="159538.4887">9847 2352 0,'-32'0'0,"1"0"0,-32 0 15,1 0-15,-1 32 16,32-32-16,-32 0 16,32 0-16,31 0 15,31 0 1,-62 0-1</inkml:trace>
          <inkml:trace contextRef="#ctx0" brushRef="#br1" timeOffset="174915.0736">8091 2289 0,'0'0'15,"0"0"-15,0-31 16,-32 31 15,-30 0 0,-189 126 16,219-95-47,32-31 16,0 31-16,0-31 46,32 0-30,-1 32 0,189-1 15,-189-31-31,0 0 15,1 31-15,-32-31 16,31 32 0,-31-32-16,0 0 15,0 31-15,0-31 16,-31 0-16,-1 31 15,32-31-15,-62 32 16,62-32 0,0 0-1</inkml:trace>
        </inkml:traceGroup>
        <inkml:traceGroup>
          <inkml:annotationXML>
            <emma:emma xmlns:emma="http://www.w3.org/2003/04/emma" version="1.0">
              <emma:interpretation id="{40AF00D9-8B15-4FA8-9F78-877A23752D95}" emma:medium="tactile" emma:mode="ink">
                <msink:context xmlns:msink="http://schemas.microsoft.com/ink/2010/main" type="inkWord" rotatedBoundingBox="11103,15937 15543,15718 15625,17383 11185,17602"/>
              </emma:interpretation>
              <emma:one-of disjunction-type="recognition" id="oneOf22">
                <emma:interpretation id="interp22" emma:lang="" emma:confidence="1">
                  <emma:literal/>
                </emma:interpretation>
              </emma:one-of>
            </emma:emma>
          </inkml:annotationXML>
          <inkml:trace contextRef="#ctx0" brushRef="#br1" timeOffset="175187.0892">8279 2415 0,'0'0'16,"0"31"-16,0-31 15,0 32-15,0-1 16,0 0-16,0-31 16,0 32-1,0-1-15,0-31 16,0 0-1</inkml:trace>
          <inkml:trace contextRef="#ctx0" brushRef="#br1" timeOffset="175353.0987">8404 2227 0,'0'0'16,"0"31"-1,32-31-15,-32 31 16</inkml:trace>
          <inkml:trace contextRef="#ctx0" brushRef="#br1" timeOffset="175636.1148">8593 2384 0,'0'31'16,"0"-31"-1,31 31-15,-31 1 16,-31-32-16,31 31 15,31-62 32,126-63 0,-126 94-47,-31 0 0,31 31 16,-31 0-16,32 1 15,-32-64 1</inkml:trace>
          <inkml:trace contextRef="#ctx0" brushRef="#br1" timeOffset="192323.6447">11634 3418 0,'32'0'63,"-1"-31"-63,32 31 15,31 0 1,0-31-16,-31 31 0,31-32 31,-32 32-31,1-31 16,-32 31-16,1 0 15,-283-31-15,125 31 16</inkml:trace>
          <inkml:trace contextRef="#ctx0" brushRef="#br1" timeOffset="192571.6589">11854 3011 0,'0'0'15,"62"-32"-15,-30 1 16,-1 0-16,32 31 15,0-32 1,-1 32 0,-30-31-1,-1 31-15,0 0 16</inkml:trace>
          <inkml:trace contextRef="#ctx0" brushRef="#br1" timeOffset="193030.6851">12261 2603 0,'32'0'0,"-1"31"16,0-31-16,1 32 15,31-32-15,-1 31 32,1 0-32,0 1 0,-1-1 15,-30 32 1,-32 0-16,0 31 0,0 0 15,-63 0-15,0 0 16,1-31-16,-1 31 16,32-32-1,-1-30 1,1 31-16,31-32 15,-32 0-15,32-31 16,0 32-16,32-64 16</inkml:trace>
        </inkml:traceGroup>
        <inkml:traceGroup>
          <inkml:annotationXML>
            <emma:emma xmlns:emma="http://www.w3.org/2003/04/emma" version="1.0">
              <emma:interpretation id="{D5409225-5E07-4904-A83B-5FE80A368564}" emma:medium="tactile" emma:mode="ink">
                <msink:context xmlns:msink="http://schemas.microsoft.com/ink/2010/main" type="inkWord" rotatedBoundingBox="16762,15664 18864,15560 18909,16471 16807,16575"/>
              </emma:interpretation>
              <emma:one-of disjunction-type="recognition" id="oneOf23">
                <emma:interpretation id="interp23" emma:lang="" emma:confidence="1">
                  <emma:literal/>
                </emma:interpretation>
              </emma:one-of>
            </emma:emma>
          </inkml:annotationXML>
          <inkml:trace contextRef="#ctx0" brushRef="#br1" timeOffset="200559.0984">13923 2227 0,'0'0'31,"0"0"-31,0-32 16,0 32-16,0-31 15,32 31-15,-1-31 16,32-1 0,-32 1-16,32 0 15,-32 31-15,1 0 16,-1-32-16,0 32 15,1 0-15,-1 32 16,-31-32-16,0 31 16,0 32-16,0-1 15,0 1-15,0-32 16,0 32-16,0-31 15,0 30 1,31-62-16,1 32 16,-32-32-16,31 0 15,0 0-15,1 0 16,-1-32-16,1 1 15,-1 0 1,0-32-16,1 0 16,-32 0-1,0 32-15,0-32 16,0 32-16,0 31 15,0-31-15,0 31 16,31 0 46,-31-32-46,31 32-16,1 0 16,-1-31-16,0 31 15,1-31-15,-1 31 16,0-32-16,1 32 15,-1 0-15,32 0 16,-94 0-16</inkml:trace>
          <inkml:trace contextRef="#ctx0" brushRef="#br1" timeOffset="201196.1349">14864 2540 0,'31'0'0,"1"-31"16,-32 31-16,31 0 15,1 0-15,-32 0 16,31 31-1,0 1-15,-31-1 16,-31 0-16,0 32 16,-1-32-16,32 1 15,-31-1-15,31 1 16,0-32-16,31 0 62,-31-32-46,94-31-1,-62 32-15,30-32 0,-30 1 16,-1 30-16,0 1 31,-31 31-15,-31 0-1,31 31-15,-31 1 16,-1-1-16,1 0 16,0 1-16,31-1 15,0-31-15,0 31 16,31 1-1,-31-32-15,31 31 16,1-31-16,-1 0 16,0 0-16</inkml:trace>
          <inkml:trace contextRef="#ctx0" brushRef="#br1" timeOffset="203813.1925">16024 2101 0,'-31'32'15,"0"-32"-15,-32 31 16,0-31-16,32 0 16,-1 0-16,32 0 15,-31 0-15,-94 0 31</inkml:trace>
        </inkml:traceGroup>
        <inkml:traceGroup>
          <inkml:annotationXML>
            <emma:emma xmlns:emma="http://www.w3.org/2003/04/emma" version="1.0">
              <emma:interpretation id="{D1751DFF-EC69-4610-A1E6-E705861C92CD}" emma:medium="tactile" emma:mode="ink">
                <msink:context xmlns:msink="http://schemas.microsoft.com/ink/2010/main" type="inkWord" rotatedBoundingBox="3506,15938 20158,15115 20225,16480 3573,17302"/>
              </emma:interpretation>
              <emma:one-of disjunction-type="recognition" id="oneOf24">
                <emma:interpretation id="interp24" emma:lang="" emma:confidence="1">
                  <emma:literal/>
                </emma:interpretation>
              </emma:one-of>
            </emma:emma>
          </inkml:annotationXML>
          <inkml:trace contextRef="#ctx0" brushRef="#br1" timeOffset="203594.18">16150 2384 0,'0'0'0,"-32"0"16,-30 31-16,-1-31 15,0 0 1,1 31-16,30-31 15,1 0-15,-1 0 16,32 32 0,0-64-1</inkml:trace>
          <inkml:trace contextRef="#ctx0" brushRef="#br0" timeOffset="212932.5328">753 2446 0,'0'0'31,"0"32"-15,0 30-16,0 1 15,0 0-15,0 31 16,-31 31 0,31-31-16,0 0 15,0-31-15,0 0 16,0-189 124,-32 32-140,32 32 0,0-189 47</inkml:trace>
          <inkml:trace contextRef="#ctx0" brushRef="#br0" timeOffset="213231.5499">690 2478 0,'32'-126'0,"-32"95"0,31-1 0,-31 1 15,31 31-15,1-31 16,-32 31-1,31 0-15,0 0 16,1 0-16,31 62 31,-32-30-31,-31-1 0,31 1 16,-31-1-16,0 0 15,0 1-15,-31-1 16,31 0-16,-31 1 16,-1-1 15,-93 0-16,125-31-15,-32 0 16,32 0 0</inkml:trace>
          <inkml:trace contextRef="#ctx0" brushRef="#br0" timeOffset="213862.586">1098 3293 0,'0'0'16,"0"-31"-16,0 31 15,31-32 1,-31 32-16,0-31 15,32 31-15,-32 0 16,31 31-16,0-31 16,1 63-1,-32-32-15,0 32 16,0-32-16,0 32 15,-32-32-15,32 1 16,0-1-16,0-31 16,0 0-1,0-31 1,0-1-1,32 1-15,-1-32 16,0 1-16,1-1 16,-1 0-16,-31 32 15,0 31-15,0 0 31,-31 31-15,-1 32-16,1 0 16,0-32-16,31 32 15,0-32 1,31 0-16,-31-31 15,63 0-15,31 32 16,-31-32-16</inkml:trace>
          <inkml:trace contextRef="#ctx0" brushRef="#br0" timeOffset="221804.9549">16652 2101 0,'0'-31'0,"31"0"15,0 31-15,1-32 16,-1 32-16,0-31 16,1 31-1,30 0-15,-30 31 16,-32 1-16,31-1 15,-31 63-15,0-31 16,-31 31 0,-1 0-16,1-31 0,-32-32 15,63 0-15,-31 1 16,31-32-16,31-32 47,-31 32-47,63-62 15,0 30-15,-1-62 16,1 31-16,0-31 15,0 32-15,-32-1 16,0 32-16,-31-1 16,0 32-16,0 0 46,-31 0-30,0 63-16,-1-32 16,1 32-16,31 0 15,0-1-15,0-30 16,0 31-16,0-32 15,31 0-15,1-31 16,-1 32-16,0-32 16,1 0-16,-1 0 15,0-94 1</inkml:trace>
          <inkml:trace contextRef="#ctx0" brushRef="#br0" timeOffset="222259.9781">17310 1506 0,'-31'0'16,"31"31"-1,-32-31 1,32 31-1,0-62 32,0 31-47,0-31 16,32 31 31,-64 31-47,32-31 15,0 0 1,0 0 15,0 0-31,0-31 0,0 31 16,0-63 15</inkml:trace>
        </inkml:traceGroup>
        <inkml:traceGroup>
          <inkml:annotationXML>
            <emma:emma xmlns:emma="http://www.w3.org/2003/04/emma" version="1.0">
              <emma:interpretation id="{881F76A4-0534-4F49-874B-7DE307C3B6D5}" emma:medium="tactile" emma:mode="ink">
                <msink:context xmlns:msink="http://schemas.microsoft.com/ink/2010/main" type="inkWord" rotatedBoundingBox="20717,15125 22475,15038 22552,16584 20794,16671"/>
              </emma:interpretation>
              <emma:one-of disjunction-type="recognition" id="oneOf25">
                <emma:interpretation id="interp25" emma:lang="" emma:confidence="1">
                  <emma:literal/>
                </emma:interpretation>
              </emma:one-of>
            </emma:emma>
          </inkml:annotationXML>
          <inkml:trace contextRef="#ctx0" brushRef="#br0" timeOffset="223061.9983">17906 2258 0,'0'0'31,"31"0"-31,1 0 16,-1 0-16,0 0 15,32 0 1,-32 0-16,32 0 0,0 0 15,-32 0 1</inkml:trace>
          <inkml:trace contextRef="#ctx0" brushRef="#br0" timeOffset="223588.0244">18815 2101 0,'32'0'15,"30"-31"1,1 0-16,0-1 15,31 1-15,-31-32 16,-1 0-16,1 1 16,-32-1-1,1-31-15,-32 31 16,0-31-16,0 31 15,0 32-15,0 0 16,-32 31-16,-62 62 31,32 1-31,-33 63 16,1-64-16,32 32 15,30 0-15,32-31 16,0 31-16,32-31 16,-1 0-16,0-1 15,32-30 1,0-1-16,31-31 15</inkml:trace>
          <inkml:trace contextRef="#ctx0" brushRef="#br0" timeOffset="223738.0331">19599 2195 0,'0'32'0,"-31"-32"16,-32 31-16,0 0 15,1 32-15,-32-31 16,0-1 0,31 0-16,0 1 0,32-32 15,31 31 1,0-31-16</inkml:trace>
          <inkml:trace contextRef="#ctx0" brushRef="#br0" timeOffset="224043.0505">19474 2572 0,'0'-32'31,"31"32"-31,-31 0 16,31 0-16,1 0 15,-32 0-15,31 0 16,-31 0-16,32 32 16,-64-1-1,32 32-15,-31-1 16,-1-30-16,32-1 15,-31 1-15,62-1 16,-31 0 0,0-31-16,32 0 0,31 0 15,-1-125 1</inkml:trace>
        </inkml:traceGroup>
        <inkml:traceGroup>
          <inkml:annotationXML>
            <emma:emma xmlns:emma="http://www.w3.org/2003/04/emma" version="1.0">
              <emma:interpretation id="{38B62B70-B58A-4A0D-8A85-8A195BEFB9F6}" emma:medium="tactile" emma:mode="ink">
                <msink:context xmlns:msink="http://schemas.microsoft.com/ink/2010/main" type="inkWord" rotatedBoundingBox="23098,15137 23620,15112 23671,16136 23148,16162"/>
              </emma:interpretation>
              <emma:one-of disjunction-type="recognition" id="oneOf26">
                <emma:interpretation id="interp26" emma:lang="" emma:confidence="1">
                  <emma:literal/>
                </emma:interpretation>
              </emma:one-of>
            </emma:emma>
          </inkml:annotationXML>
          <inkml:trace contextRef="#ctx0" brushRef="#br0" timeOffset="225088.0813">20509 1788 0,'-32'0'31,"1"31"-31,-1 32 16,-30 0-1,30 31 1,1 0-16,31 0 15,0 0-15,31-31 16,1-32-16,-1 0 16,157-31 15,-125-31-31,0 0 15,-32-32-15,0-31 16,1 0-16,-32 31 16,0-31-16,0 31 15,0 32-15,-32-1 16,1 1-16,0 62 15,-1-31 1,1 32-16</inkml:trace>
          <inkml:trace contextRef="#ctx0" brushRef="#br0" timeOffset="225100.082">20791 2007 0,'0'0'0,"-63"32"16,32-32-16,-32 31 15,32-31-15,-32 0 16,32 0-16,-32 0 16</inkml:trace>
          <inkml:trace contextRef="#ctx0" brushRef="#br0" timeOffset="225455.1023">20728 1411 0,'-31'32'31,"31"-1"-15</inkml:trace>
        </inkml:traceGroup>
        <inkml:traceGroup>
          <inkml:annotationXML>
            <emma:emma xmlns:emma="http://www.w3.org/2003/04/emma" version="1.0">
              <emma:interpretation id="{44326910-2754-45A7-8A7B-D592CA240ED0}" emma:medium="tactile" emma:mode="ink">
                <msink:context xmlns:msink="http://schemas.microsoft.com/ink/2010/main" type="inkWord" rotatedBoundingBox="24213,15106 26203,15008 26246,15881 24256,15980"/>
              </emma:interpretation>
              <emma:one-of disjunction-type="recognition" id="oneOf27">
                <emma:interpretation id="interp27" emma:lang="" emma:confidence="0">
                  <emma:literal>GO</emma:literal>
                </emma:interpretation>
                <emma:interpretation id="interp28" emma:lang="" emma:confidence="0">
                  <emma:literal>at</emma:literal>
                </emma:interpretation>
                <emma:interpretation id="interp29" emma:lang="" emma:confidence="0">
                  <emma:literal>into</emma:literal>
                </emma:interpretation>
                <emma:interpretation id="interp30" emma:lang="" emma:confidence="0">
                  <emma:literal>Gt</emma:literal>
                </emma:interpretation>
                <emma:interpretation id="interp31" emma:lang="" emma:confidence="0">
                  <emma:literal>bit</emma:literal>
                </emma:interpretation>
              </emma:one-of>
            </emma:emma>
          </inkml:annotationXML>
          <inkml:trace contextRef="#ctx0" brushRef="#br0" timeOffset="226502.1499">21732 1411 0,'0'0'16,"-32"32"0,-31 31-16,1 31 15,-1-32 1,0 32-16,1 0 15,62 1-15,31-1 16,0-32-16,32-30 16,0-1-16,31-31 15,0 0 1,31-63-16,-31 32 15,-31-32-15,0 1 16,0-1-16,-32 31 16,-31-30-1,0 62-15,0-32 16,0 32-16,-31 0 15,-1 32-15,32-32 16,0 31-16,0-31 16,32 31-16,-1-31 15,32 0 1,-1 0-1,1 0-15,-32 32 16,1-32-16,-1 31 16,0 1-16,-31-1 15,0 32-15,-31-32 16,31 32-16,-31-32 15,-1 0-15,32-31 16,0 32-16,0-126 31</inkml:trace>
          <inkml:trace contextRef="#ctx0" brushRef="#br0" timeOffset="226779.1646">23143 1349 0,'0'-32'16,"0"32"-1,-32 0-15,1 63 16,-32 0-16,0 31 16,1 0-1,-1-31 1,32 62-16,31-62 15,0 31-15,31-63 16,32 32-16,-1-63 16,-30 31-16,31-62 15,31 0-15,-32-1 16,1-62-16,0 31 15,-32-31 1,-31 0-16,0 0 16,0 63-16,-31-32 15,-32 63 1,0 0-16</inkml:trace>
          <inkml:trace contextRef="#ctx0" brushRef="#br0" timeOffset="226989.1727">23268 1788 0,'-31'0'0,"-1"0"16,-30 0-1,-1 0 1,0 0-16,0 0 15,32 0 1,-32 0-16,63 0 0,-31 0 16</inkml:trace>
        </inkml:traceGroup>
      </inkml:traceGroup>
    </inkml:traceGroup>
    <inkml:traceGroup>
      <inkml:annotationXML>
        <emma:emma xmlns:emma="http://www.w3.org/2003/04/emma" version="1.0">
          <emma:interpretation id="{7C4F9EBB-6D34-437E-9F1E-B5305B0E77EF}" emma:medium="tactile" emma:mode="ink">
            <msink:context xmlns:msink="http://schemas.microsoft.com/ink/2010/main" type="paragraph" rotatedBoundingBox="3557,17508 26166,16926 26212,18704 3603,1928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3936620-A42A-4B49-AABE-1DC99FA22CA9}" emma:medium="tactile" emma:mode="ink">
              <msink:context xmlns:msink="http://schemas.microsoft.com/ink/2010/main" type="line" rotatedBoundingBox="3557,17508 26166,16926 26212,18704 3603,19286"/>
            </emma:interpretation>
          </emma:emma>
        </inkml:annotationXML>
        <inkml:traceGroup>
          <inkml:annotationXML>
            <emma:emma xmlns:emma="http://www.w3.org/2003/04/emma" version="1.0">
              <emma:interpretation id="{DA796CBA-326B-486B-B46C-3AEB55AEFD18}" emma:medium="tactile" emma:mode="ink">
                <msink:context xmlns:msink="http://schemas.microsoft.com/ink/2010/main" type="inkWord" rotatedBoundingBox="5509,18067 5831,18059 5841,18430 5519,18438"/>
              </emma:interpretation>
              <emma:one-of disjunction-type="recognition" id="oneOf28">
                <emma:interpretation id="interp32" emma:lang="" emma:confidence="1">
                  <emma:literal/>
                </emma:interpretation>
              </emma:one-of>
            </emma:emma>
          </inkml:annotationXML>
          <inkml:trace contextRef="#ctx0" brushRef="#br1" timeOffset="161398.5706">2917 4673 0,'0'0'15,"-32"0"-15,1 31 16,-32-31-16,1 0 16,30 31-16,1-31 15,62 0-15,-62 0 16</inkml:trace>
          <inkml:trace contextRef="#ctx0" brushRef="#br1" timeOffset="161590.5815">2979 4359 0,'-31'0'0,"0"0"16,-1 0-16,-30 31 15,30-31-15,1 0 16,31 0-16,0 0 31</inkml:trace>
        </inkml:traceGroup>
        <inkml:traceGroup>
          <inkml:annotationXML>
            <emma:emma xmlns:emma="http://www.w3.org/2003/04/emma" version="1.0">
              <emma:interpretation id="{FAED0608-1C57-4894-883A-983D4CB65333}" emma:medium="tactile" emma:mode="ink">
                <msink:context xmlns:msink="http://schemas.microsoft.com/ink/2010/main" type="inkWord" rotatedBoundingBox="7345,17410 8963,17368 8987,18279 7369,18320"/>
              </emma:interpretation>
              <emma:one-of disjunction-type="recognition" id="oneOf29">
                <emma:interpretation id="interp33" emma:lang="" emma:confidence="1">
                  <emma:literal/>
                </emma:interpretation>
              </emma:one-of>
            </emma:emma>
          </inkml:annotationXML>
          <inkml:trace contextRef="#ctx0" brushRef="#br1" timeOffset="164544.7204">4516 4610 0,'0'0'32,"31"0"-32,1 0 15,30-31-15,-30 31 16,30 0-16,1 0 15,-31 0-15,30-32 16</inkml:trace>
          <inkml:trace contextRef="#ctx0" brushRef="#br1" timeOffset="165086.7514">5770 4359 0,'32'-31'16,"30"31"-16,1-32 15,0-30-15,-32 30 16,32-30 0,-32-1-16,-31-31 15,0 31-15,0-31 16,-31 0-16,31 63 15,0-1-15,-31 32 16,-1 0 0,1 0-16,-32 63 0,32 0 15,-1 62-15,1 1 16,0-32-1,-1 0-15,32 0 16,32-32-16,-1 1 16,0 0-16,1-32 15,30 1 1,1-32-16</inkml:trace>
        </inkml:traceGroup>
        <inkml:traceGroup>
          <inkml:annotationXML>
            <emma:emma xmlns:emma="http://www.w3.org/2003/04/emma" version="1.0">
              <emma:interpretation id="{ADDA0EE3-3434-4524-8540-4190DB8CD355}" emma:medium="tactile" emma:mode="ink">
                <msink:context xmlns:msink="http://schemas.microsoft.com/ink/2010/main" type="inkWord" rotatedBoundingBox="8863,18010 9313,17999 9324,18430 8874,18442"/>
              </emma:interpretation>
              <emma:one-of disjunction-type="recognition" id="oneOf30">
                <emma:interpretation id="interp34" emma:lang="" emma:confidence="1">
                  <emma:literal/>
                </emma:interpretation>
              </emma:one-of>
            </emma:emma>
          </inkml:annotationXML>
          <inkml:trace contextRef="#ctx0" brushRef="#br1" timeOffset="165308.7641">6460 4296 0,'0'32'0,"-63"-32"16,32 31-16,0-31 15,-32 31 1,32 32-16,-32 0 16,0-32-16,32 32 15,0-32-15,-1 32 16,126-63-16,-31 31 15</inkml:trace>
        </inkml:traceGroup>
        <inkml:traceGroup>
          <inkml:annotationXML>
            <emma:emma xmlns:emma="http://www.w3.org/2003/04/emma" version="1.0">
              <emma:interpretation id="{84F58C86-C860-4182-83B8-C89AABE22A61}" emma:medium="tactile" emma:mode="ink">
                <msink:context xmlns:msink="http://schemas.microsoft.com/ink/2010/main" type="inkWord" rotatedBoundingBox="9360,17646 13032,17552 13059,18603 9387,18698"/>
              </emma:interpretation>
              <emma:one-of disjunction-type="recognition" id="oneOf31">
                <emma:interpretation id="interp35" emma:lang="" emma:confidence="1">
                  <emma:literal/>
                </emma:interpretation>
              </emma:one-of>
            </emma:emma>
          </inkml:annotationXML>
          <inkml:trace contextRef="#ctx0" brushRef="#br1" timeOffset="165703.7867">6523 4547 0,'0'0'15,"0"-31"17,94 31-32,-94 31 15,31-31-15,1 32 31,-32-1-31,0 0 0,-32 32 16,32 0-16,-31-32 16,31 32-16,0-32 15,0 1-15,0-1 16,0-31-16,31 0 15,1 31-15,30-31 16,1 0-16,31 0 16</inkml:trace>
          <inkml:trace contextRef="#ctx0" brushRef="#br1" timeOffset="169581.8723">8498 4046 0,'0'-32'16,"-31"1"-16,0 31 15,-1-32-15,-30 32 16,30 32 0,1 31-16,-32-1 15,32 1-15,-1 31 16,1-31-1,31 31-15,31-31 16,1-1-16,31-30 16,31-1-16,0-62 15,0-1 1,31-30-1,-31 30-15,-31-31 0,0 1 16,-32 30-16,-31-30 31,0 30 0,31 64 1,189-1-1,-157 0-16,-1-31-15,-30 32 16,-32-1 0,31 0-16,-31 1 15,0-1-15,-31 32 16,-1 0-16,1-32 15,31 32-15,-31-63 16,31 31-16,0-62 16</inkml:trace>
          <inkml:trace contextRef="#ctx0" brushRef="#br1" timeOffset="169907.891">9910 3857 0,'-32'0'0,"-31"63"16,1 0-16,-1 31 16,32 0-16,-32 0 31,63-31-31,0 31 15,31-31-15,1-1 16,30-30-16,1-1 16,31-31-16,0-31 15,-31-1-15,0-30 16,-32 30-1,0-31-15,1 1 16,-64-1-16,1 0 16,0 1-16,-1 30 15,-30 32-15,30-31 16,32 62-16</inkml:trace>
        </inkml:traceGroup>
        <inkml:traceGroup>
          <inkml:annotationXML>
            <emma:emma xmlns:emma="http://www.w3.org/2003/04/emma" version="1.0">
              <emma:interpretation id="{69B6A000-3986-44E5-AB14-FC2C6134732C}" emma:medium="tactile" emma:mode="ink">
                <msink:context xmlns:msink="http://schemas.microsoft.com/ink/2010/main" type="inkWord" rotatedBoundingBox="3570,18004 13007,17761 13033,18755 3595,18998"/>
              </emma:interpretation>
              <emma:one-of disjunction-type="recognition" id="oneOf32">
                <emma:interpretation id="interp36" emma:lang="" emma:confidence="1">
                  <emma:literal/>
                </emma:interpretation>
              </emma:one-of>
            </emma:emma>
          </inkml:annotationXML>
          <inkml:trace contextRef="#ctx0" brushRef="#br1" timeOffset="170190.9072">10160 4265 0,'-31'0'16,"0"0"-16,-32 0 16,0 0-1,1 0 1,-1 31-16,31-31 15,64 0-15,-95 0 32,32 0-32</inkml:trace>
          <inkml:trace contextRef="#ctx0" brushRef="#br0" timeOffset="214882.6214">722 4485 0,'31'0'0,"-31"31"16,31 0-1,1 1 1,-1 62-16,-31 0 16,31 0-1,1-31-15,-32 31 16,0-32-16,31-30 15,-31-1-15,0 0 16,0-31-16,0 0 31,-31-62-15,31-1-16,-32-31 15,1-32-15,31 1 16,0 31-16,0 31 16,0-31 15,31 31-31,-31 32 0,32 0 15,-32 31-15,31-32 16,1 32 0,-1 0-16,0 0 0,-31 32 15,32-32 1,-1 31-1,-31 0-15,0 1 16,0 31-16,-31-1 16,31-30-16,-32-1 15,1 0-15,0 1 16,-32-1-16,31-31 15,1 0-15,0-31 16,31-1-16,0-30 16</inkml:trace>
          <inkml:trace contextRef="#ctx0" brushRef="#br0" timeOffset="215545.6565">1412 4861 0,'31'-32'16,"-31"1"-16,0 0 15,0-1-15,31-30 16,1 30 0,-32 32-16,31 0 15,0 0-15,-31 32 16,32-1-16,-1 32 15,-31-1-15,31-30 16,-31-1-16,32-31 16,-32 0-16,0 0 15,31-31 1,-31-1-16,31-30 15,-31 30 1,32-30-16,-32 30 16,31 1-16,-31 31 15,32 31 1,-32 32-16,31 0 0,-31 31 15,0 0 1,31 0-16,-31-31 16,0-1-1,-31-30 1,31-1-16,-31-31 15,-1 31-15,-31-31 16,1 0-16,-1 0 16,-31 0-16,31-31 15,-31 31-15,63-31 16</inkml:trace>
        </inkml:traceGroup>
        <inkml:traceGroup>
          <inkml:annotationXML>
            <emma:emma xmlns:emma="http://www.w3.org/2003/04/emma" version="1.0">
              <emma:interpretation id="{AAD15E8B-4820-463B-ABF6-733E27BCD1D3}" emma:medium="tactile" emma:mode="ink">
                <msink:context xmlns:msink="http://schemas.microsoft.com/ink/2010/main" type="inkWord" rotatedBoundingBox="16925,17566 18363,17529 18398,18906 16961,18942"/>
              </emma:interpretation>
              <emma:one-of disjunction-type="recognition" id="oneOf33">
                <emma:interpretation id="interp37" emma:lang="" emma:confidence="1">
                  <emma:literal/>
                </emma:interpretation>
              </emma:one-of>
            </emma:emma>
          </inkml:annotationXML>
          <inkml:trace contextRef="#ctx0" brushRef="#br0" timeOffset="229327.2713">14080 4140 0,'32'-32'15,"-1"1"1,0-32-16,1 0 0,30 32 15,-30 0 1,-1-1-16,0 32 16,-93 471 62,62-440-78,31 0 15,0 1-15,-31-32 94,377-345-32,-409 282-62,64 63 31,-1-31 16,220-32-31,-220 32-1,95 31-15,-158 0 0</inkml:trace>
          <inkml:trace contextRef="#ctx0" brushRef="#br0" timeOffset="230028.3114">15209 4422 0,'0'0'32,"31"-32"-32,-31 32 15,32-31-15,-32 31 16,31-31-16,-31 31 15,0 0-15,31 0 32,-31 31-32,32-31 15,-32 31 1,31-31-1,-31 0 1,32-31-16,-1 31 16,-31-31-1,31-1 1,-31 32-1,32 32-15,-32-1 16,0 32 0,0 0-16,0 62 15,-32 0 1,32 32-16,0-63 15,-31 0-15,31-62 16,0 30 0,-31-30-16,31-32 15,-32 0-15,1 0 16,-32 0-16,0-32 15,1-30-15,-1-1 16,32 32-16,31-63 16,31 31-1,32 0-15</inkml:trace>
        </inkml:traceGroup>
        <inkml:traceGroup>
          <inkml:annotationXML>
            <emma:emma xmlns:emma="http://www.w3.org/2003/04/emma" version="1.0">
              <emma:interpretation id="{D18502AD-314F-4F63-B650-EA3AF0CB47DF}" emma:medium="tactile" emma:mode="ink">
                <msink:context xmlns:msink="http://schemas.microsoft.com/ink/2010/main" type="inkWord" rotatedBoundingBox="19154,17911 19472,17903 19478,18121 19160,18129"/>
              </emma:interpretation>
              <emma:one-of disjunction-type="recognition" id="oneOf34">
                <emma:interpretation id="interp38" emma:lang="" emma:confidence="1">
                  <emma:literal/>
                </emma:interpretation>
              </emma:one-of>
            </emma:emma>
          </inkml:annotationXML>
          <inkml:trace contextRef="#ctx0" brushRef="#br0" timeOffset="230168.3194">16526 4390 0,'0'0'15,"-31"32"-15,31-32 16,-63 0 0,32 0-16,-1 0 15,1 0 1,0 0 15,62-94-31</inkml:trace>
          <inkml:trace contextRef="#ctx0" brushRef="#br0" timeOffset="230306.3273">16620 4202 0,'-31'0'0,"-1"0"16,-124 63 15,124-63-31,-30 0 16</inkml:trace>
        </inkml:traceGroup>
        <inkml:traceGroup>
          <inkml:annotationXML>
            <emma:emma xmlns:emma="http://www.w3.org/2003/04/emma" version="1.0">
              <emma:interpretation id="{8B19113C-AE75-4E90-B177-2C74E3A4F270}" emma:medium="tactile" emma:mode="ink">
                <msink:context xmlns:msink="http://schemas.microsoft.com/ink/2010/main" type="inkWord" rotatedBoundingBox="20956,17100 22978,17048 23022,18750 21000,18802"/>
              </emma:interpretation>
              <emma:one-of disjunction-type="recognition" id="oneOf35">
                <emma:interpretation id="interp39" emma:lang="" emma:confidence="1">
                  <emma:literal/>
                </emma:interpretation>
              </emma:one-of>
            </emma:emma>
          </inkml:annotationXML>
          <inkml:trace contextRef="#ctx0" brushRef="#br0" timeOffset="232342.4119">18125 4234 0,'0'-32'0,"32"32"16,30-31 0,-30 0-16,30-32 0,1 32 15,0-32 1,-32 0-16,1-31 15,-1 31-15,0-31 16,1 32-16,-32-1 16,0 31-1,-32-30-15,32 30 16,0 1-16,-31 31 15,31 0 1,-31 0-16,-1 31 16,1 1-1,0-1-15,-1 32 16,1 31-1,-1 0-15,32 31 16,0-31-16,0-31 16,32 0-16,-32 0 15,31-32-15,-31 0 16,32 1-16,-1-32 15,-31 31 1</inkml:trace>
          <inkml:trace contextRef="#ctx0" brushRef="#br0" timeOffset="232570.425">18972 3983 0,'-31'31'0,"-32"32"15,-31-32-15,0 32 16,31 0-16,-31-1 16,0 1-1,31 0 1,32-32-16,-1 32 15,127-63-15,-64 31 16</inkml:trace>
          <inkml:trace contextRef="#ctx0" brushRef="#br0" timeOffset="232925.4452">18721 4453 0,'32'0'0,"-32"0"16,31 0-16,0 0 15,1 0 1,-1 0 0,0 0-16,-31 32 0,32 30 15,-64 1-15,1 0 16,0 31-16,-32 0 15,63-31-15,0-32 16,0 32-16,0-32 16,0-31-16,63 31 15,-1-31 1,32-31-1,0 31-15</inkml:trace>
          <inkml:trace contextRef="#ctx0" brushRef="#br0" timeOffset="233226.4625">19850 4014 0,'-31'0'0,"-1"32"16,1 30-16,-32-30 15,32 62 1,-32-32-16,32 32 16,-1 1-16,32-33 15,32 1-15,-32-32 16,31 1-1,32-1-15,-32-31 16,32-31-16,0-1 16,-1-30-16,1-1 15,-32 0-15,32-31 31,-31 0-31,-32 0 16,-32 31-16,1 32 16,-1 0-16,-30-1 15</inkml:trace>
          <inkml:trace contextRef="#ctx0" brushRef="#br0" timeOffset="233474.4767">19913 4328 0,'-32'0'0,"-30"31"16,-1-31-16,32 0 16,-1 0-16,1 0 15,0 0 1,-1 0-16</inkml:trace>
          <inkml:trace contextRef="#ctx0" brushRef="#br0" timeOffset="233665.4876">20132 3669 0,'0'0'0,"-31"32"15,0-32-15,-1 0 16,1 31-16,62-62 47,-31 31-47,32-32 15,-1 1 1,0 0-16</inkml:trace>
        </inkml:traceGroup>
        <inkml:traceGroup>
          <inkml:annotationXML>
            <emma:emma xmlns:emma="http://www.w3.org/2003/04/emma" version="1.0">
              <emma:interpretation id="{222D4B88-163C-47CD-AB83-874D650B49F0}" emma:medium="tactile" emma:mode="ink">
                <msink:context xmlns:msink="http://schemas.microsoft.com/ink/2010/main" type="inkWord" rotatedBoundingBox="23728,17488 25259,17449 25275,18065 23744,18104"/>
              </emma:interpretation>
              <emma:one-of disjunction-type="recognition" id="oneOf36">
                <emma:interpretation id="interp40" emma:lang="" emma:confidence="1">
                  <emma:literal/>
                </emma:interpretation>
              </emma:one-of>
            </emma:emma>
          </inkml:annotationXML>
          <inkml:trace contextRef="#ctx0" brushRef="#br0" timeOffset="235411.5601">21293 3920 0,'-32'0'15,"1"31"1,-32-31-16,0 32 15,1-1-15,-1 1 16,32-1-16,-1-31 16,1 31-16,31-31 15,0 32 32,31-32-31,1 0-16,-1 0 0,32 0 15,-1 0-15,1 31 16,-32-31-16,32 31 15,0-31-15,-32 32 16,1-1-16,-32-31 16,31 31-1,-31-31-15,0 32 16,-31-32-16,31 31 15,-32-31-15,32 31 16,-31-31-16,0 0 16,-1 0-16,32 0 15,-31 0 1</inkml:trace>
          <inkml:trace contextRef="#ctx0" brushRef="#br0" timeOffset="235625.5724">21732 4077 0,'0'0'0,"0"31"16,0 1-16,-32-1 15,32 0-15,0-31 16,0 32-16,0-32 16,0 31-16,0-31 15,0 0-15</inkml:trace>
          <inkml:trace contextRef="#ctx0" brushRef="#br0" timeOffset="235988.5909">21763 3763 0,'0'0'16,"94"0"-1,-125 0 1</inkml:trace>
          <inkml:trace contextRef="#ctx0" brushRef="#br0" timeOffset="236358.6087">22045 4077 0,'0'31'0,"0"-31"16,0 32-16,0-1 15,-31 0-15,31 1 16,0-32-16,0 0 15,31 0 1,-31 0 0,31-32-16,1 1 15,31 0 1,-32-1-16,0 1 15,1 31-15,-1 0 16,-31 31-16,0 1 16,0-1-16,0 63 31,125-63-16,-156 1-15</inkml:trace>
        </inkml:traceGroup>
        <inkml:traceGroup>
          <inkml:annotationXML>
            <emma:emma xmlns:emma="http://www.w3.org/2003/04/emma" version="1.0">
              <emma:interpretation id="{AD8D62F9-F5AB-4934-ACCC-00C4FF8D9309}" emma:medium="tactile" emma:mode="ink">
                <msink:context xmlns:msink="http://schemas.microsoft.com/ink/2010/main" type="inkWord" rotatedBoundingBox="25601,17222 26174,17207 26195,18022 25622,18037"/>
              </emma:interpretation>
              <emma:one-of disjunction-type="recognition" id="oneOf37">
                <emma:interpretation id="interp41" emma:lang="" emma:confidence="0">
                  <emma:literal>O.</emma:literal>
                </emma:interpretation>
                <emma:interpretation id="interp42" emma:lang="" emma:confidence="0">
                  <emma:literal>0.</emma:literal>
                </emma:interpretation>
                <emma:interpretation id="interp43" emma:lang="" emma:confidence="0">
                  <emma:literal>of</emma:literal>
                </emma:interpretation>
                <emma:interpretation id="interp44" emma:lang="" emma:confidence="0">
                  <emma:literal>0</emma:literal>
                </emma:interpretation>
                <emma:interpretation id="interp45" emma:lang="" emma:confidence="0">
                  <emma:literal>O</emma:literal>
                </emma:interpretation>
              </emma:one-of>
            </emma:emma>
          </inkml:annotationXML>
          <inkml:trace contextRef="#ctx0" brushRef="#br0" timeOffset="236641.6249">23049 3512 0,'-32'32'16,"1"-32"-1,-1 63-15,1-1 16,-126 471 31,189-501-47,-1 30 15,0-62-15,1 32 16,30-32-16,1 0 16,31-32-16,-31 1 15,0-32-15,-1-31 16,-62 0-16,32-31 15,-64-1 1,32 64-16,-31-1 16,0 32-16,-1 31 15,-30 0 1</inkml:trace>
          <inkml:trace contextRef="#ctx0" brushRef="#br0" timeOffset="236924.6411">23299 4014 0,'0'32'0,"-62"-32"15,-1 0-15,-31 0 16,31 0-16,0 31 16,1-31-1,30-63 1,95 32 31</inkml:trace>
        </inkml:traceGroup>
      </inkml:traceGroup>
    </inkml:traceGroup>
  </inkml:traceGroup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1:05.11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5F6BDA2D-725A-40BD-B514-E612B2E82067}" emma:medium="tactile" emma:mode="ink">
          <msink:context xmlns:msink="http://schemas.microsoft.com/ink/2010/main" type="inkDrawing" rotatedBoundingBox="26876,11709 30595,14948 29888,15760 26169,12521" hotPoints="30216,15364 27862,13919 26200,11711 28555,13157" semanticType="enclosure" shapeName="Ellipse">
            <msink:sourceLink direction="with" ref="{ADFE5646-9253-46CF-B4DF-D69E341858E4}"/>
            <msink:sourceLink direction="with" ref="{A16F6A88-2ECA-4BEE-ABA3-5933D3E2DBFB}"/>
            <msink:sourceLink direction="with" ref="{1B4AECC1-01E1-4D03-A5C6-2962BFEF579B}"/>
            <msink:sourceLink direction="with" ref="{99ED06BC-D664-4DBD-955F-2C819D2F55FC}"/>
          </msink:context>
        </emma:interpretation>
      </emma:emma>
    </inkml:annotationXML>
    <inkml:trace contextRef="#ctx0" brushRef="#br0">659 95 0,'-32'0'31,"32"0"0,0-31 1,-31 31 14,31 0-30,-32 0-16,32 0 16,-31 0-1,31 0-15,0 0 16,-31 0-1,31-31 1,-32 31-16,32 0 31,0 0-15,-31 0-1,31 0 1,-31 0 0,31 0-1,0 0 1,-32 0-16,32 0 15,-94-32 48,63 32-63,31 0 15,-31 0-15,-1 0 16,32 0 0,-31 0-16,31 0 15,-32 0 1,32 32-16,-31-32 15,0 62 17,31-62-32,0 0 15,-32 32-15,32-1 16,0 1-1,0 30 17,0-30-17,-31-1-15,31-31 16,0 31-1,0 1-15,0-32 16,0 31-16,31 0 16,-31 1-1,0-1-15,0 0 16,0 32-1,0-63 1,32 63 15,-1 31 16,-31-94-47,0 31 16,0-31-16,31 32 31,-31-32-31,0 31 15,63 0 17,-31-31-32,-32 32 15,31-32 16,0 31-15,1 0-16,-32-31 0,31 32 16,0-32-16,1 31 15,-32-31-15,31 32 16,0-32-16,32 62 31,-32-30-31,1-32 16,-1 31-1,1 0-15,-1-31 16,94 157 31,-93-126-47,-32-31 0,31 32 15,32 31 1,-32-32-16,0-31 15,1 31 1,-1 1-16,1 30 31,-1-62-31,0 32 16,1-1-16,-1 0 15,0-31 1,126 94 15,-126-62-31,32-1 16,-31 1-16,-1-1 15,0 0-15,63 32 32,-62 0-32,62-1 15,-63-30 1,0-1-16,1 1 15,31-1-15,-32-31 16,-31 31 0,31 1-16,63 30 15,-62-30 1,-32-1-1,31 0-15,0-31 16,1 32-16,-1-1 16,0-31-1,-31 31-15,32 1 0,-1-32 16,1 31-1,30 1 1,-30-1-16,-1-31 16,0 63-1,63-1 16,-62-62-31,-1 63 16,63-32 15,-62 1-31,-1-1 16,0-31-1,1 31-15,-1 1 16,0-1-16,1-31 16,-1 32-16,-31-32 15,31 31 1,1 0-16,-1-31 0,1 32 15,-32-32 1,62 31 0,-30-31-16,-32 31 15,31-31 1,32 32 15,-32-32-31,-31 0 16,31 0-16,1 0 15,-32 0-15,31 0 16,-31 0-1,31 0-15,-31 0 16,63 0 15,-63 0-31,32-32 16,-32 32-16,62 0 31,-62 0-31,32 0 0,-32 0 16,31-31-1,-31 31 1,31 0-16,-31 0 31,0-31-15,0 31-16,0-32 31,0 32-31,32-31 15,-32 31 1,0-31 0,0 31-16,0-32 15,0 32 1,0 0-16,0-31 31,0 31-31,0 0 16,0-32-1,0 32-15,-32-31 31,1-32 1,31 63-32,0-31 15,0 31-15,-31-31 16,31 31-16,-32 0 15,32 0-15,0-32 16,-31 32-16,31 0 16,-31-31-1,31 31-15,-32-31 16,32 31-1,0 0-15,-63-32 32,63 1-32,-31 31 15,31-31-15,-31 31 16,-1 0-16,32-32 15,-31 32-15,0-31 16,31 31 0,-32-32-16,32 32 15,-31-31-15,0 0 16,31 31-1,-32 0-15,32-32 0,-31 32 32,31-31-32,0 31 15,-31 0-15,31-31 16,-32 31-16,32-32 15,-31 1 17,31 0-32,0-1 0,-32 32 15,32-31 1,0 31-16,-31-31 15,31 31 1,-31-32-16,31 1 16,-32-1-1,32 1-15,-31 31 0,31-31 16,0-1-1,-31 1-15,-1 0 32,1-1-17,0 1-15,-1 31 0,1-63 16,0 32-1,-1-1-15,1 32 16,-1-31-16,-30-32 31,-1 32-15,32 0-16,-1 31 15,-30-63 1,62 32-16,-32-1 16,1 1-1,-1 0-15,-30-32 16,30 31-1,1 1-15,31 0 16,-31-1 0,-32-62-1,32 63-15,-1-63 31,1 63-31,0-1 0,-1 1 16,-62-32 0,63 32-1,-1-1 1,-30 1-1,30 0-15,-30-1 16,30 32-16,1-31 16,-32-32-1,32 63-15,-1-31 16,1 0-1,0-1-15,-157-125 63,156 157-63,1-62 31,0 30-31,-1 1 16,1 31-16,-1-31 15,1-1-15,0 32 16,-1-31-1,1 31-15,0-31 0,-1-1 16,-30 32-16,-1-31 16,0 31-16,0-32 15,32 32-15,-32-31 16,1 31-1,-1-31-15</inkml:trace>
  </inkml:traceGroup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1:05.846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5A08F564-785F-4227-94B7-DC9200BAB9D0}" emma:medium="tactile" emma:mode="ink">
          <msink:context xmlns:msink="http://schemas.microsoft.com/ink/2010/main" type="writingRegion" rotatedBoundingBox="24544,12530 30558,12239 30786,16940 24772,17232"/>
        </emma:interpretation>
      </emma:emma>
    </inkml:annotationXML>
    <inkml:traceGroup>
      <inkml:annotationXML>
        <emma:emma xmlns:emma="http://www.w3.org/2003/04/emma" version="1.0">
          <emma:interpretation id="{F71A4B52-2153-4095-9CE6-77F1BE2F70DC}" emma:medium="tactile" emma:mode="ink">
            <msink:context xmlns:msink="http://schemas.microsoft.com/ink/2010/main" type="paragraph" rotatedBoundingBox="27151,12399 27468,17093 27062,17121 26744,12426" alignmentLevel="2"/>
          </emma:interpretation>
        </emma:emma>
      </inkml:annotationXML>
      <inkml:traceGroup>
        <inkml:annotationXML>
          <emma:emma xmlns:emma="http://www.w3.org/2003/04/emma" version="1.0">
            <emma:interpretation id="{2D80BBD9-C216-4E86-ACC9-6EF5036736D0}" emma:medium="tactile" emma:mode="ink">
              <msink:context xmlns:msink="http://schemas.microsoft.com/ink/2010/main" type="inkBullet" rotatedBoundingBox="26990,12410 27307,17104 27062,17121 26744,12426"/>
            </emma:interpretation>
          </emma:emma>
        </inkml:annotationXML>
        <inkml:trace contextRef="#ctx0" brushRef="#br0">160 132 0,'-31'0'31,"31"31"-16,-32 1-15,1-32 16,0 0-16,31 31 16,-32-31-16,32 0 15,0-31-15,0-95 47,32 95-47,-32 0 16,31 31-1,-31 31-15,31 0 16,-62 1-16,31-1 15,0 0-15,-31 1 16,31-32-16,0 0 16,-32-32 15,32 32-31,32-62 31,-32 30-31,0-30 0</inkml:trace>
        <inkml:trace contextRef="#ctx0" brushRef="#br0" timeOffset="12654.5765">254 4428 0,'0'0'15,"32"32"-15,-32-1 16,0 0-1,0 1-15,-32 30 16,32-30 0,-31 30-16</inkml:trace>
        <inkml:trace contextRef="#ctx0" brushRef="#br0" timeOffset="11604.5165">129 759 0,'0'32'16,"0"-32"-16,0 31 15,-32 0-15,32 1 16,32-1-16,-32 32 15,0-32-15,0 0 16</inkml:trace>
        <inkml:trace contextRef="#ctx0" brushRef="#br0" timeOffset="12489.5671">317 3801 0,'0'31'16,"0"32"15,0-63-15,0 31-16,0 1 62,-31 125-62</inkml:trace>
        <inkml:trace contextRef="#ctx0" brushRef="#br0" timeOffset="11323.5004">129 101 0,'0'0'31,"0"157"-15,0-126-16,0 0 15,0 1-15</inkml:trace>
      </inkml:traceGroup>
      <inkml:traceGroup>
        <inkml:annotationXML>
          <emma:emma xmlns:emma="http://www.w3.org/2003/04/emma" version="1.0">
            <emma:interpretation id="{7EB652C0-AF54-4253-A894-F83FB08A9FDC}" emma:medium="tactile" emma:mode="ink">
              <msink:context xmlns:msink="http://schemas.microsoft.com/ink/2010/main" type="line" rotatedBoundingBox="27249,13849 27375,15710 27198,15721 27072,13861"/>
            </emma:interpretation>
          </emma:emma>
        </inkml:annotationXML>
        <inkml:traceGroup>
          <inkml:annotationXML>
            <emma:emma xmlns:emma="http://www.w3.org/2003/04/emma" version="1.0">
              <emma:interpretation id="{ADFE5646-9253-46CF-B4DF-D69E341858E4}" emma:medium="tactile" emma:mode="ink">
                <msink:context xmlns:msink="http://schemas.microsoft.com/ink/2010/main" type="inkWord" rotatedBoundingBox="27267,13849 27375,15710 27196,15720 27089,13860">
                  <msink:destinationLink direction="with" ref="{11222C36-B231-4CD8-A2A9-222F7E3040A2}"/>
                  <msink:destinationLink direction="with" ref="{5F6BDA2D-725A-40BD-B514-E612B2E82067}"/>
                </msink:context>
              </emma:interpretation>
            </emma:emma>
          </inkml:annotationXML>
          <inkml:trace contextRef="#ctx0" brushRef="#br0" timeOffset="11933.5353">348 1982 0,'0'32'16,"0"-1"-1,0 0 1,0 1-16,0-1 15,63 0 17,-32 1-32</inkml:trace>
          <inkml:trace contextRef="#ctx0" brushRef="#br0" timeOffset="12132.5467">380 2453 0,'0'0'15,"-32"94"1,32-63-1,0 0 1,0 32 0,0-32 15,0-31-16</inkml:trace>
          <inkml:trace contextRef="#ctx0" brushRef="#br0" timeOffset="11800.5277">254 1449 0,'0'31'32,"0"1"-32,126-32 31,-189 31-31,32 1 15</inkml:trace>
          <inkml:trace contextRef="#ctx0" brushRef="#br0" timeOffset="12267.5544">348 3080 0,'0'0'0,"0"31"15,0-31-15,0 31 16,32-31-16,-32 32 16,0-1-16,0 1 15,94-1-15,-32 0 16</inkml:trace>
        </inkml:traceGroup>
      </inkml:traceGroup>
    </inkml:traceGroup>
    <inkml:traceGroup>
      <inkml:annotationXML>
        <emma:emma xmlns:emma="http://www.w3.org/2003/04/emma" version="1.0">
          <emma:interpretation id="{A79D86BF-06A2-4448-95B3-B21E92B6C3A1}" emma:medium="tactile" emma:mode="ink">
            <msink:context xmlns:msink="http://schemas.microsoft.com/ink/2010/main" type="paragraph" rotatedBoundingBox="24601,13696 30615,13404 30703,15213 24688,1550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9A508F5-EDE7-412C-8130-6E4AD77CD7F5}" emma:medium="tactile" emma:mode="ink">
              <msink:context xmlns:msink="http://schemas.microsoft.com/ink/2010/main" type="inkBullet" rotatedBoundingBox="24647,14644 25492,14603 25494,14644 24648,14684"/>
            </emma:interpretation>
            <emma:one-of disjunction-type="recognition" id="oneOf0">
              <emma:interpretation id="interp0" emma:lang="" emma:confidence="0">
                <emma:literal>-</emma:literal>
              </emma:interpretation>
            </emma:one-of>
          </emma:emma>
        </inkml:annotationXML>
        <inkml:trace contextRef="#ctx0" brushRef="#br0" timeOffset="4590.1795">-2192 2233 0,'0'0'16,"94"0"15,32 0 0,-64 0-31,-30 0 63,62 0-32,345 0-31</inkml:trace>
      </inkml:traceGroup>
      <inkml:traceGroup>
        <inkml:annotationXML>
          <emma:emma xmlns:emma="http://www.w3.org/2003/04/emma" version="1.0">
            <emma:interpretation id="{6F95CCFC-29F1-44C1-9E97-AF1C10AC1163}" emma:medium="tactile" emma:mode="ink">
              <msink:context xmlns:msink="http://schemas.microsoft.com/ink/2010/main" type="line" rotatedBoundingBox="25664,13645 30615,13404 30703,15213 25752,15454"/>
            </emma:interpretation>
          </emma:emma>
        </inkml:annotationXML>
        <inkml:traceGroup>
          <inkml:annotationXML>
            <emma:emma xmlns:emma="http://www.w3.org/2003/04/emma" version="1.0">
              <emma:interpretation id="{44FDA27F-5300-458B-A6A7-193ECB674B82}" emma:medium="tactile" emma:mode="ink">
                <msink:context xmlns:msink="http://schemas.microsoft.com/ink/2010/main" type="inkWord" rotatedBoundingBox="25703,14457 27552,14367 27567,14682 25719,14772">
                  <msink:destinationLink direction="with" ref="{11222C36-B231-4CD8-A2A9-222F7E3040A2}"/>
                </msink:context>
              </emma:interpretation>
            </emma:emma>
          </inkml:annotationXML>
          <inkml:trace contextRef="#ctx0" brushRef="#br0" timeOffset="4878.1959">-404 2202 0,'31'0'0,"-31"0"16,31 0-16</inkml:trace>
          <inkml:trace contextRef="#ctx0" brushRef="#br0" timeOffset="5116.2095">35 2202 0,'31'0'16,"0"0"0,32 0-1,-32 0-15,189 0 47</inkml:trace>
          <inkml:trace contextRef="#ctx0" brushRef="#br0" timeOffset="4806.1918">-1126 2233 0,'0'-31'0,"32"31"0,-32 0 16,31 0-1,0 0-15,32 0 78,-31 0-62,62 0 31</inkml:trace>
          <inkml:trace contextRef="#ctx0" brushRef="#br0" timeOffset="1608.0708">254 2233 0,'0'0'31,"0"31"-15,-31-31-16,31 0 31,-32 0-31,32 0 0,-31 0 47,31 0-47,94-94 62,-62 94-46,-95 126 78,31-126-94,1 0 15,0-32 16,31 1-31,31 0 16,-31-1-16,31 1 16,1 31 15,62 31 0,-94 1-15,-31 30-1,-32-30 16,63-32-31,-32 0 16,32-32-16,-31 32 16,31-31-16,0 0 15,0 31 1,126-32 15,-95 95 0,-31-63-31,-31 31 16,31-31-1,0 0-15,-32 0 16,1 0-16,31 0 16,-32 0-16,32-62 31,0 62-31,32-32 31,-32 32 0,31 0-31,-31 0 16</inkml:trace>
          <inkml:trace contextRef="#ctx0" brushRef="#br0" timeOffset="-5490.2638">254 2045 0,'-31'31'0,"-1"-31"16,1 32-1,31-32 1,0 0-1,-31 0-15,31-32 16,0 32-16,0-31 16,0 0-16,0 31 15,31 0-15,0-32 16,-31 32-16</inkml:trace>
          <inkml:trace contextRef="#ctx0" brushRef="#br0" timeOffset="5176.213">630 2202 0,'32'0'16,"-32"-32"-1,63 64-15,-63-32 16</inkml:trace>
        </inkml:traceGroup>
        <inkml:traceGroup>
          <inkml:annotationXML>
            <emma:emma xmlns:emma="http://www.w3.org/2003/04/emma" version="1.0">
              <emma:interpretation id="{A16F6A88-2ECA-4BEE-ABA3-5933D3E2DBFB}" emma:medium="tactile" emma:mode="ink">
                <msink:context xmlns:msink="http://schemas.microsoft.com/ink/2010/main" type="inkWord" rotatedBoundingBox="28014,13531 30615,13404 30703,15213 28101,15340">
                  <msink:destinationLink direction="with" ref="{5F6BDA2D-725A-40BD-B514-E612B2E82067}"/>
                </msink:context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3280.1257">1603 1230 0,'0'0'0,"-32"0"46,1 0-30,31 0 0,31-32-1,-31 32-15,0-31 16,32 31-1,-32-31-15,31 31 16,-31 31 0,-63 32 15,63-63-31,0 0 15,-31 0 1,-1 0-16,32 0 16,0 0-16,-31 0 15,31-32-15,0 1 16,31 0-16,-31 31 15,0-32-15,32 32 32,-32 0-32,0 32 15,0-1 1,-32 0-1,1-31 1,31 0 15,0-31-15,63-32 15,-32 63-15,-31 32-16</inkml:trace>
          <inkml:trace contextRef="#ctx0" brushRef="#br0" timeOffset="9881.4603">1791 1606 0,'31'0'16,"-31"31"-1,94 32 32,-63 0-16,1-32-31,125 95 47,-126-126-31,0 31-1,63 32 63,157 93-62,-219-124-1,-1-32-15</inkml:trace>
          <inkml:trace contextRef="#ctx0" brushRef="#br0" timeOffset="5349.2229">1226 2170 0,'32'0'0,"-1"0"15,32 0 1,-1-94-16</inkml:trace>
          <inkml:trace contextRef="#ctx0" brushRef="#br1" timeOffset="20640.857">1697 1982 0,'0'0'93</inkml:trace>
          <inkml:trace contextRef="#ctx0" brushRef="#br0" timeOffset="5849.2515">2763 2076 0,'31'0'16,"1"0"0,-1 0-1,0 0 1,32 0-16,0 0 15,-1 0-15,189 0 32,-188 0-17,-32 0-15,32 0 16,0 0-16,-32 0 15,32 0-15,-32 0 16,32 0 0,31 0 15,-94 0-16</inkml:trace>
          <inkml:trace contextRef="#ctx0" brushRef="#br0" timeOffset="10155.476">2951 2609 0,'63'32'0,"-32"-1"15,0 0 1,32 1-1,63 31 17,-64-32-17,-219-62 16</inkml:trace>
        </inkml:traceGroup>
      </inkml:traceGroup>
    </inkml:traceGroup>
  </inkml:traceGroup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1:15.50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66ACF01-0349-4217-860D-73E78E13F68C}" emma:medium="tactile" emma:mode="ink">
          <msink:context xmlns:msink="http://schemas.microsoft.com/ink/2010/main" type="writingRegion" rotatedBoundingBox="26811,12292 30731,12292 30731,14440 26811,14440"/>
        </emma:interpretation>
      </emma:emma>
    </inkml:annotationXML>
    <inkml:traceGroup>
      <inkml:annotationXML>
        <emma:emma xmlns:emma="http://www.w3.org/2003/04/emma" version="1.0">
          <emma:interpretation id="{DBE5A241-D252-469C-B20C-2CCE67286607}" emma:medium="tactile" emma:mode="ink">
            <msink:context xmlns:msink="http://schemas.microsoft.com/ink/2010/main" type="paragraph" rotatedBoundingBox="26811,12292 30731,12292 30731,13641 26811,1364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E998810-1D3F-450A-A51D-6DBFF038A4C1}" emma:medium="tactile" emma:mode="ink">
              <msink:context xmlns:msink="http://schemas.microsoft.com/ink/2010/main" type="line" rotatedBoundingBox="26811,12292 30731,12292 30731,13641 26811,13641"/>
            </emma:interpretation>
          </emma:emma>
        </inkml:annotationXML>
        <inkml:traceGroup>
          <inkml:annotationXML>
            <emma:emma xmlns:emma="http://www.w3.org/2003/04/emma" version="1.0">
              <emma:interpretation id="{1B4AECC1-01E1-4D03-A5C6-2962BFEF579B}" emma:medium="tactile" emma:mode="ink">
                <msink:context xmlns:msink="http://schemas.microsoft.com/ink/2010/main" type="inkWord" rotatedBoundingBox="26811,12292 28253,12292 28253,13547 26811,13547">
                  <msink:destinationLink direction="with" ref="{11222C36-B231-4CD8-A2A9-222F7E3040A2}"/>
                  <msink:destinationLink direction="with" ref="{5F6BDA2D-725A-40BD-B514-E612B2E82067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-94-1764 0,'189'157'0,"-33"-31"78</inkml:trace>
          <inkml:trace contextRef="#ctx0" brushRef="#br0" timeOffset="-545.0312">-658-2297 0,'31'0'16,"1"63"15,-1-32-31,63 95 78,-63-126-47,64 157 47</inkml:trace>
          <inkml:trace contextRef="#ctx0" brushRef="#br1" timeOffset="7450.2576">-533-1199 0,'0'0'109,"0"0"-62,0 31-16,0-31-31,63 0 47,-32 0-47,1 0 0,-1 0 16,-31 0-16,32 0 0,-1 0 31,-31-31-31,31 31 16,-31 0-1,32 0-15,-32 0 16,31 0-16,0 0 15,1-32-15,-1 32 16,0 0-16,-31-31 16,32 31-16,-1 0 15,-31-31 1,31 31-1,-31 0 1,0 0-16,32-32 16,-1 1 15,-31 31-16,32-31-15,-32 31 0,0 0 32,0-32-17,31 32-15,-31 0 16,0-31-1,0 31-15,0-31 16,31-1 0,-31 32-1,0 0 1,0-31-1,0 31 17,0 0 14,0-32 64,32 32-79,-32 0 0,0-31 0,-32 62 78,32-31-93,-31 0 0,31 0-16,-31 0 15,31 32-15,0-32 16,-32 0 15,32 0-31,-31 0 16,62 0 140,-31 0-141,0 0-15,32 0 0,-32 0 16,31 0-1,-31 0 1,31 0-16,-31 0 16,32 0-1,-32 0 1,31 0 31,-31 0-32,0 0 79,31 0 109,-31 31-188,0-31 1,-31 0-16,31 32 15,0-1-15,-31 32 47,31-32-31,0-31-16,0 31 15,0-31-15,0 0 16,0 32 0,-32-32-1,32 0 1,0 0 62</inkml:trace>
          <inkml:trace contextRef="#ctx0" brushRef="#br0" timeOffset="2.0001">345-1231 0,'126'0'0,"-126"32"0,313 125 0</inkml:trace>
        </inkml:traceGroup>
        <inkml:traceGroup>
          <inkml:annotationXML>
            <emma:emma xmlns:emma="http://www.w3.org/2003/04/emma" version="1.0">
              <emma:interpretation id="{6E7235C5-1CA6-4895-9BA4-F69E0F46F29B}" emma:medium="tactile" emma:mode="ink">
                <msink:context xmlns:msink="http://schemas.microsoft.com/ink/2010/main" type="inkWord" rotatedBoundingBox="30448,12982 30731,12982 30731,13641 30448,13641"/>
              </emma:interpretation>
              <emma:one-of disjunction-type="recognition" id="oneOf1">
                <emma:interpretation id="interp1" emma:lang="" emma:confidence="0">
                  <emma:literal>he</emma:literal>
                </emma:interpretation>
                <emma:interpretation id="interp2" emma:lang="" emma:confidence="0">
                  <emma:literal>h</emma:literal>
                </emma:interpretation>
                <emma:interpretation id="interp3" emma:lang="" emma:confidence="0">
                  <emma:literal>k</emma:literal>
                </emma:interpretation>
                <emma:interpretation id="interp4" emma:lang="" emma:confidence="0">
                  <emma:literal>b</emma:literal>
                </emma:interpretation>
                <emma:interpretation id="interp5" emma:lang="" emma:confidence="0">
                  <emma:literal>hr</emma:literal>
                </emma:interpretation>
              </emma:one-of>
            </emma:emma>
          </inkml:annotationXML>
          <inkml:trace contextRef="#ctx0" brushRef="#br1" timeOffset="18179.7212">2979-1607 0,'0'31'47,"0"1"-47,32-1 16,-32 32-1,0 0-15,0-1 16,63 283 46,-63-345-30,31 0-32,-31-31 15,31 31 1,-31-63-1,32 32-15,-32 31 0,0-32 16,31 32 15,-31 32-31,0-32 16,0 31-16,0-31 15,0 32 1,31-32-16,-31 31 16,0 0-1,0-31-15,0 32 0,32-32 16,-32 0-1,0-63 32</inkml:trace>
        </inkml:traceGroup>
      </inkml:traceGroup>
    </inkml:traceGroup>
    <inkml:traceGroup>
      <inkml:annotationXML>
        <emma:emma xmlns:emma="http://www.w3.org/2003/04/emma" version="1.0">
          <emma:interpretation id="{F21F7BCE-0FD3-49B0-945A-21FDF593060B}" emma:medium="tactile" emma:mode="ink">
            <msink:context xmlns:msink="http://schemas.microsoft.com/ink/2010/main" type="paragraph" rotatedBoundingBox="28316,13547 29947,13547 29947,14440 28316,1444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99ED06BC-D664-4DBD-955F-2C819D2F55FC}" emma:medium="tactile" emma:mode="ink">
              <msink:context xmlns:msink="http://schemas.microsoft.com/ink/2010/main" type="line" rotatedBoundingBox="28316,13547 29947,13547 29947,14440 28316,14440">
                <msink:destinationLink direction="with" ref="{5F6BDA2D-725A-40BD-B514-E612B2E82067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7FB9B163-BAC8-44BA-B60B-BB6FEE175A53}" emma:medium="tactile" emma:mode="ink">
                <msink:context xmlns:msink="http://schemas.microsoft.com/ink/2010/main" type="inkWord" rotatedBoundingBox="28275,13716 29899,13398 30040,14118 28416,14436"/>
              </emma:interpretation>
            </emma:emma>
          </inkml:annotationXML>
          <inkml:trace contextRef="#ctx0" brushRef="#br0" timeOffset="-4155.216">1412-39 0,'31'0'32,"-31"0"-32,31 0 15,32-31-15,-32 31 16,32-63-16</inkml:trace>
          <inkml:trace contextRef="#ctx0" brushRef="#br1" timeOffset="10695.393">1004-164 0,'0'0'94,"0"0"-32,0 0 422</inkml:trace>
          <inkml:trace contextRef="#ctx0" brushRef="#br1" timeOffset="16446.6488">1035-196 0,'0'0'94,"0"0"-79,0-31 16,0 0-15,-31 31 0,31 0-16,0-32 15,0 32 1,0 0-16,0-31 15,0 31 1,0 0-16,0-32 16,0 32 15,0-31-31,0 31 0,0 0 15,0-31 1,0 31-16,0 0 16,0-32-1,0 32 1,0 0-1,0-31 1,0 31-16,0 0 0,0-31 16,0 31-16,0 0 15,0-32 1,0 32-16,0-31 15,0 31-15,0 0 16,0-31-16,0 31 31,0 0-31,0 0 16,0-32-1,0 32 1,0 0 0,0-31-16,0 31 15,-31-32 32,31 1-47,0 31 16,0 0-1,0-31 32,0 31-47,0-32 16,0 32 46,0 0-31,0-31-15,0 31-1,-32 0 1,32-31 15,0 31-15,0 0 124,-31 0-140,31 31 16,-63 32 15,63-32-15,0 0-1,0-31-15,0 32 16,0-32-1,0 0 32,0 0-47,0-32 16,0 32-1,31-31-15,-31 0 0,32-63 47,-1 94-47,-31-32 16,0 32 15,0 0-31,32 0 47,-32 0-32,31 0 1,-31 32-16,0-32 16,63 31 15,-32 0-16,0-31-15,-31 0 16,63 0 0</inkml:trace>
          <inkml:trace contextRef="#ctx0" brushRef="#br0" timeOffset="3.0001">878-886 0,'32'0'0,"-32"32"16,31-32-16,-31 0 15,32 31-15,30 0 32,-30-31-32</inkml:trace>
          <inkml:trace contextRef="#ctx0" brushRef="#br1" timeOffset="11972.4431">1004-854 0,'0'0'109</inkml:trace>
          <inkml:trace contextRef="#ctx0" brushRef="#br1" timeOffset="17598.6879">1129-603 0,'0'0'47,"0"0"31,32 0-62,-32 0-16,31 0 15,-31 0-15,0 0 16,31 0-1,1 0 1,-1 0-16,0 0 16,1-32-16,-1 32 15,32 0-15,0 0 16,-32 0-16,32 0 15,219-63 17,-188 63-32,-63-31 15,32 0 1,0 31-16,31-63 31,-63 32-31,1-1 16,-1 1-16,0 0 15,1-1 1,-32 32-16,31-31 15,-62 31 48,-1 0-63,1 31 31,31-31-31,0 0 16,-31 0-1,31-31 1,31 31-1,-31 0-15,31-31 16,-31 31 0,32 31-16,-1-31 15,32 63 16,-63 31 1,-32-94-32,32 31 15,0-31-15,0 31 16,-31-31 15</inkml:trace>
        </inkml:traceGroup>
      </inkml:traceGroup>
    </inkml:traceGroup>
  </inkml:traceGroup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7.15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437FC01-BECF-4E43-815E-24103B27CF45}" emma:medium="tactile" emma:mode="ink">
          <msink:context xmlns:msink="http://schemas.microsoft.com/ink/2010/main" type="inkDrawing"/>
        </emma:interpretation>
      </emma:emma>
    </inkml:annotationXML>
    <inkml:trace contextRef="#ctx0" brushRef="#br0">251 31 0,'-31'0'0,"0"0"0,-32 0 15,0 0 1,32 0 0,-1-31-1,32 31-15</inkml:trace>
  </inkml:traceGroup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0:59.32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11222C36-B231-4CD8-A2A9-222F7E3040A2}" emma:medium="tactile" emma:mode="ink">
          <msink:context xmlns:msink="http://schemas.microsoft.com/ink/2010/main" type="inkDrawing" rotatedBoundingBox="27340,11941 27618,16513 26727,16567 26449,11995" hotPoints="27521,12196 27329,16266 26526,16228 26719,12158" semanticType="enclosure" shapeName="Rectangle">
            <msink:sourceLink direction="with" ref="{ADFE5646-9253-46CF-B4DF-D69E341858E4}"/>
            <msink:sourceLink direction="with" ref="{1B4AECC1-01E1-4D03-A5C6-2962BFEF579B}"/>
            <msink:sourceLink direction="with" ref="{44FDA27F-5300-458B-A6A7-193ECB674B82}"/>
          </msink:context>
        </emma:interpretation>
      </emma:emma>
    </inkml:annotationXML>
    <inkml:trace contextRef="#ctx0" brushRef="#br0">-1537-1850 0,'0'0'31,"0"0"-31,0-32 31,0 1-31,0 0 16,0 31 0,-31-32-16,-1 32 15,32-31 1,-31 31-16,0 0 15,-1-31 1,-30 31-16,62 0 0,-63 0 31,32 0-31,31 0 16,-32 0-16,1 0 15,31 31-15,-31-31 16,-1 0 0,32 0-16,-31 31 15,-1-31 1,32 32-16,-31-32 15,31 31-15,0-31 16,-31 0-16,31 31 16,0-31-1,0 32-15,0-32 16,0 31-1,0 1-15,0-1 0,0-31 16,0 31-16,0 1 16,0-1-16,0 0 15,0 32-15,0-32 16,0 1-16,31 30 15,-31 1 1,0-31-16,0 30 16,0-30-1,0 30-15,0-30 16,0-1-16,0 32 15,31-1 1,1 189 15,-32-157-31,0-31 16,0 0-16,0 0 15,0-1-15,-32 1 16,32 0-16,32-32 16,-32 32-1,0-32 1,31 95-1,-31-64-15,0 1 0,0 0 16,0-1-16,0 64 31,0-63-31,0 93 31,0-124-31,0 30 16,0-30 0,0 31-16,0-32 15,0 0-15,0 32 16,0 0-16,0-32 15,0 32-15,0-32 16,0 32-16,0-32 16,0 32-1,0 0 1,0-32-16,0 0 15,32 1-15,-32-1 16,0 0-16,0 1 16,0-1-16,0 0 15,0 1-15,31-1 16,-31 1-1,0-1-15,0 0 16,0 1-16,0 30 16,0-30-16,0-1 15,0 0-15,0 1 16,31-1-1,-31 0-15,0 32 32,0-63-32,0 32 15,0-1 1,0-31-16,0 31 15,0 1-15,0-32 16,0 31-16,0 0 16,32-31-16,-32 32 15,0-32-15,0 31 16,31-31-16,-31 31 15,0-31 1,0 32-16,31-32 16,-31 31-16,0-31 15,0 31-15,32 1 31,-32-32-31,0 0 16,31 0-16,-31 31 16,31-31-16,-31 0 15,32 0 1,-1 0-1,0 0-15,1 0 0,62 0 32,-63 32-32,1-32 15,-32 0 1,31 0-16,0 0 15,-31 0-15,32 0 16,-32 0 0,31 0-1,0 0 1,1 0-16,-32-32 15,31 32 1,0 0-16,1-31 16,-32 31-16,31 0 15,-31-32 1,0 32-1,32 0 17,-32 0-32,0-31 15,0 0-15,0 31 16,0-32-16,0 32 15,0-31 1,31 0 0,-31 31-16,0-32 15,0 32-15,0-31 16,0 0-1,-31-126 17,31 125-17,0 1-15,0-94 47,0 93-47,0-62 16,0 63-16,0 0 15,0-1-15,-32 1 16,32-1-16,0 1 15,0 0 1,-31-63 15,31 62-31,-32 1 0,32 0 16,0-1-16,0 1 15,0 0-15,0-1 16,-31-93 15,31 93-15,0 1-16,0 0 15,0-1-15,0-30 16,0 30-16,0 1 16,0 0-16,-31-1 15,31 1-15,0-1 16,0 1-16,0 0 15,0-1 1,0 32-16,0-31 16,0 0-16,0-1 0,0 1 15,0 0 1,0-1-16,0 1 15,0 0-15,0-1 16,0 1-16,0-32 16,-32 32-1,32-1-15,0-30 16,0 30-1,0 1-15,0 0 0,0-1 16,32 1-16,-32-1 16,0 1-1,0 0-15,-32-1 16,32 1-1,0 0 1,0-1-16,0 1 16,0 0-16,32-1 15,-32-62 1,0 0 15,0 94-31,0-31 16,0-95 15,0 64-16,-32-32 17,32 62-17,0 1-15,0-63 16,0 62 15,0 1-31,0 0 16,0-1-1,-31 32-15,31-31 16,0-32 15,0 32-31,0 31 16,-31-94 15,31 94-31,0-32 15,0 32-15,-32-62 32,32 30-32,0 1 15,0 0 1,0 31-1,0-32-15,0 1 0,-31 0 16,31 31-16,0-32 16,0 1-16,-31 0 15,31 31-15,-126-63 31,95 31-31,-32 32 16,-31 0 15,-31 0-15</inkml:trace>
  </inkml:traceGroup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8:24.15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A2DB6F6-6046-4932-8628-D90F01588891}" emma:medium="tactile" emma:mode="ink">
          <msink:context xmlns:msink="http://schemas.microsoft.com/ink/2010/main" type="writingRegion" rotatedBoundingBox="1494,1871 31398,431 32053,14030 2149,15470"/>
        </emma:interpretation>
      </emma:emma>
    </inkml:annotationXML>
    <inkml:traceGroup>
      <inkml:annotationXML>
        <emma:emma xmlns:emma="http://www.w3.org/2003/04/emma" version="1.0">
          <emma:interpretation id="{6E1BC884-6C3C-414A-AE6A-41AA25914D06}" emma:medium="tactile" emma:mode="ink">
            <msink:context xmlns:msink="http://schemas.microsoft.com/ink/2010/main" type="paragraph" rotatedBoundingBox="2349,1808 31427,824 31515,3409 2437,43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120B312-880B-427D-88A6-6CD494214A99}" emma:medium="tactile" emma:mode="ink">
              <msink:context xmlns:msink="http://schemas.microsoft.com/ink/2010/main" type="line" rotatedBoundingBox="2349,1808 31427,824 31515,3409 2437,4392"/>
            </emma:interpretation>
          </emma:emma>
        </inkml:annotationXML>
        <inkml:traceGroup>
          <inkml:annotationXML>
            <emma:emma xmlns:emma="http://www.w3.org/2003/04/emma" version="1.0">
              <emma:interpretation id="{B8F129DE-12F8-462F-AD37-F5074333B31F}" emma:medium="tactile" emma:mode="ink">
                <msink:context xmlns:msink="http://schemas.microsoft.com/ink/2010/main" type="inkWord" rotatedBoundingBox="2349,1808 4219,1744 4291,3867 2421,3931"/>
              </emma:interpretation>
            </emma:emma>
          </inkml:annotationXML>
          <inkml:trace contextRef="#ctx0" brushRef="#br0">0 195 0,'0'-32'0,"63"1"16,-1-32-1,-30 32-15,31 0 16,-32 31-16,0 0 16,32 0-16,-32 31 15,-31 63 1,0 0-16,0 63 0,-31-32 15,31 1-15,31-64 16,-31-30-16,32-1 16,-32 1-1,31-32 1,32-32-16,-32 1 15,32-1-15,-32-62 16,32 0-16,-32 0 16,-31 0-16,32 0 15,-64 31 1,32 32-16,0 0 15,0-1-15,32 32 78,-1 0-78,32 0 16,-1-31-16,1 31 16,0 0-1,31-31 16,-94 31 1,-126 0-17</inkml:trace>
          <inkml:trace contextRef="#ctx0" brushRef="#br0" timeOffset="418.0183">1003 916 0,'0'0'16,"32"0"-1,-32-31 1,31 31-16,1 0 16,-1 0-16,0 0 15,1 0-15,-32 31 16,31-31-16,-31 31 15,0 1 1,0 30-16,0-30 16,-31 30-16,31-30 15,-32-1 1,32 1-16,0-1 15,0-31-15,32 31 16,-32-31-16,0 0 16,31 0-16,32 0 15,-32 0-15,32-94 16</inkml:trace>
          <inkml:trace contextRef="#ctx0" brushRef="#br0" timeOffset="7055.3321">1505-809 0,'0'-31'16,"32"31"-16,-32 0 0,31 0 15,-31 0 1,31 0-16,1 0 16,-1 0-1,0 31-15,-31 1 16,0-1-16,0 0 15,-31 32-15,31-32 16,-31 32 0,31-31-16,-32-1 15,32 0-15,0 1 16,0-32-16,32 0 31,-1 0-15,0 0-16,32-32 15,-32 32-15,32 0 16</inkml:trace>
        </inkml:traceGroup>
        <inkml:traceGroup>
          <inkml:annotationXML>
            <emma:emma xmlns:emma="http://www.w3.org/2003/04/emma" version="1.0">
              <emma:interpretation id="{72620D04-F9C1-4AF5-B3ED-9CD7B0399A23}" emma:medium="tactile" emma:mode="ink">
                <msink:context xmlns:msink="http://schemas.microsoft.com/ink/2010/main" type="inkWord" rotatedBoundingBox="5109,2791 5581,2775 5596,3226 5125,324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7807.3595">3199 195 0,'-32'0'0,"-31"0"16,-31 0-16,0 31 15,32-31-15,-1 0 16,32 0-16,-1 0 16,32 0-1,0-31-15</inkml:trace>
          <inkml:trace contextRef="#ctx0" brushRef="#br0" timeOffset="7635.3496">3199 602 0,'-32'0'0,"1"0"0,-1 32 16,-62-32-1,32 0 1,30 0-16,-30 0 15,30 0-15,1 0 16,94 0-16,-95-32 16</inkml:trace>
        </inkml:traceGroup>
        <inkml:traceGroup>
          <inkml:annotationXML>
            <emma:emma xmlns:emma="http://www.w3.org/2003/04/emma" version="1.0">
              <emma:interpretation id="{CB564779-4DBD-4E29-8D74-076F560C703C}" emma:medium="tactile" emma:mode="ink">
                <msink:context xmlns:msink="http://schemas.microsoft.com/ink/2010/main" type="inkWord" rotatedBoundingBox="6526,1830 8919,1749 8981,3593 6589,3673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8974.4034">4171 38 0,'0'-31'16,"0"31"-1,31-32-15,-31 32 16,31-31 0,1 0-1,-1-1-15,0 32 16,32 0 15,31 63-31,-62-32 0,-32 32 16,0 0-16,0-1 15,0 32 1,0-31 15,219-63 78,-93-376-93,-126 376 46,0-31-31,0 31 63,31 0-78,0 0-16,32 0 15,-32 0-15,1-32 16,30 32-16,-62 0 15,63 0-15,-63 0 16,31-31-16,-62 31 31</inkml:trace>
          <inkml:trace contextRef="#ctx0" brushRef="#br0" timeOffset="9614.4327">4955 696 0,'31'0'15,"-31"-31"1,31 31-16,-31 0 16,32 0-16,-1 0 15,-31 0-15,0 31 16,0 1-16,0 31 15,-125 156 32,125-219-47,31 0 31,0-31-15,1-1-16,30 1 16,-30 0-1,30-32-15,1 32 16,-31-1-16,-32 1 15,31 31-15,-62 0 16,-1 31 0,1 1-16,-32 30 15,0-30 1,63-1-16,-31 0 15,62 1-15,-31-1 16,32-31-16,30 0 16,-30 31-16,31-31 15,-1-31-15</inkml:trace>
          <inkml:trace contextRef="#ctx0" brushRef="#br0" timeOffset="10056.4496">5425-809 0,'0'0'0,"31"0"15,1 0 1,-32 0-16,62 0 16,-62 0-1,32 32-15,-1-32 16,-31 31-16,0 0 15,0 1-15,31-1 16,-62 0-16,0 1 16,31-1-16,0-31 15,31 32 16,32-64-15,0 32-16</inkml:trace>
          <inkml:trace contextRef="#ctx0" brushRef="#br0" timeOffset="10323.4593">6523 226 0,'-32'0'0,"-31"0"16,-31 0-16,0 0 15,0 0-15,31-31 16</inkml:trace>
          <inkml:trace contextRef="#ctx0" brushRef="#br0" timeOffset="10550.4701">6428 163 0,'0'32'0,"32"-1"16,-32 32-16,0-32 15,31 32-15,-31 0 16,32-1-16,-1-30 0,-31 30 16,31-62-1,-62 32-15</inkml:trace>
        </inkml:traceGroup>
        <inkml:traceGroup>
          <inkml:annotationXML>
            <emma:emma xmlns:emma="http://www.w3.org/2003/04/emma" version="1.0">
              <emma:interpretation id="{4C6A73F1-B403-40E3-8219-5CD22BA1C858}" emma:medium="tactile" emma:mode="ink">
                <msink:context xmlns:msink="http://schemas.microsoft.com/ink/2010/main" type="inkWord" rotatedBoundingBox="9761,1585 11498,1526 11570,3675 9833,3734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11054.4888">7401-338 0,'31'0'16,"-31"31"15,31-31-31,-31 63 0,32-32 16,-32 32-1,94 156 32,-63-187-47,0-32 16,1 0-1,-1-32-15,32 1 16,-32 0-16,-31-1 15,32-30 1,-32 30-16,31-31 16,-31 1-1,0-1 16,31 32 16,-31 31-31,63-32-16,0 1 15,31 0 1,-32-63-16</inkml:trace>
          <inkml:trace contextRef="#ctx0" brushRef="#br0" timeOffset="11645.5221">8279 226 0,'31'0'31,"-31"0"-15,31 0-1,-31-31-15,32 31 16,-1 0-16,0 0 16,-31 0-16,32 0 15,-32 0-15,31 0 16,-31 0-1,0 0 1,31-32-16,1 32 16,-32-31-1,31 31-15,-31-31 16,31 31 15,-31 31-31,0 0 16,0 1-16,-31 30 15,31 1-15,-31 63 16,31-32-16,0 0 15,31-32 1,-31 1-16,0 0 16,0 0-16,0-32 15,0 32-15,0-32 16,-31 0-1,-1 1-15,-30-1 16,-1-31-16,-62 0 16,-1-31-16,32-1 15,31 1 1,1-32-16</inkml:trace>
          <inkml:trace contextRef="#ctx0" brushRef="#br0" timeOffset="12067.5462">8780-1028 0,'32'0'15,"-32"0"-15,31-32 16,-31 32 0,31 32-16,-31-32 15,32 31-15,-32 1 16,0-1-16,0 32 15,0-32-15,-32 0 16,32 1-16,0-32 16,0 0-16,32 31 31,-1-62-16,32 31-15,0 0 0,-1 0 16</inkml:trace>
        </inkml:traceGroup>
        <inkml:traceGroup>
          <inkml:annotationXML>
            <emma:emma xmlns:emma="http://www.w3.org/2003/04/emma" version="1.0">
              <emma:interpretation id="{5ED8833B-3422-447D-9C39-390EC12C7C65}" emma:medium="tactile" emma:mode="ink">
                <msink:context xmlns:msink="http://schemas.microsoft.com/ink/2010/main" type="inkWord" rotatedBoundingBox="12446,2728 13187,2703 13202,3136 12461,3161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38818.6249">10568 163 0,'-63'0'0,"0"0"15,-62 0 1,62 32-16,0-32 15,32 0-15,0 0 16,-1 0-16,1 0 16,31-63-1</inkml:trace>
          <inkml:trace contextRef="#ctx0" brushRef="#br0" timeOffset="38641.6148">10819 540 0,'-32'0'15,"1"0"-15,-1 0 16,-30 0-16,-32 0 16,31 0-16,-31 0 15,31 0-15,32 0 16,-1 0-16,64-32 15,-32 1 1</inkml:trace>
        </inkml:traceGroup>
        <inkml:traceGroup>
          <inkml:annotationXML>
            <emma:emma xmlns:emma="http://www.w3.org/2003/04/emma" version="1.0">
              <emma:interpretation id="{1262C1D5-BA95-4E27-A878-EA1C7770E15F}" emma:medium="tactile" emma:mode="ink">
                <msink:context xmlns:msink="http://schemas.microsoft.com/ink/2010/main" type="inkWord" rotatedBoundingBox="14303,2077 14539,2069 14580,3292 14345,3299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41650.7132">12136-526 0,'0'0'32,"-32"31"-32,1 0 15,0 32-15,-1 31 16,1 31-16,31-30 15,-32 30-15,32-31 16,0 31-16,32-30 16,-1-1-1,1-32-15,-1 1 16,0-32-16,1 32 15,-1-63-15,0 31 16,-31-31-16,0 0 62</inkml:trace>
        </inkml:traceGroup>
        <inkml:traceGroup>
          <inkml:annotationXML>
            <emma:emma xmlns:emma="http://www.w3.org/2003/04/emma" version="1.0">
              <emma:interpretation id="{F8639158-5B1E-4636-8A49-CC5B54E37362}" emma:medium="tactile" emma:mode="ink">
                <msink:context xmlns:msink="http://schemas.microsoft.com/ink/2010/main" type="inkWord" rotatedBoundingBox="15186,1863 16526,1818 16564,2938 15224,2983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42355.7536">12825-87 0,'0'-32'16,"0"32"-1,32 0 1,-1 0-1,1 0 1,-1 63 0,0 0-16,1-32 15,-32 32-15,0 31 16,0-32-16,-32 1 15,32-31-15,0-1 16,0-31-16,-31 0 31,31-31-15,31-32-1,-31 0-15,32 0 16,30-31-16,-30 32 0,30-1 16,-30 0-16,-1 0 31,-31 32-16,0 31 1,-31 63 0,-1-32-16,32 32 15,-31-32 1,31 32-16,0-32 15,0 1 1,31-1-16,-31 0 16,63 32-1,-32-63 1,1 0-16,-1-63 15</inkml:trace>
          <inkml:trace contextRef="#ctx0" brushRef="#br0" timeOffset="42681.7627">13264-715 0,'0'32'16,"0"-32"-1,-31 0 32,31 0-47,-31-32 31,31 1-31,0 31 0,31 0 31</inkml:trace>
          <inkml:trace contextRef="#ctx0" brushRef="#br0" timeOffset="43183.7702">13923 132 0,'31'0'47,"-31"0"-47,32 0 16,30 0-1,-30 0 1,-1 0-16,1 0 0,-1 0 16,-31 0-16</inkml:trace>
        </inkml:traceGroup>
        <inkml:traceGroup>
          <inkml:annotationXML>
            <emma:emma xmlns:emma="http://www.w3.org/2003/04/emma" version="1.0">
              <emma:interpretation id="{0C43C5DC-9DE2-43FC-BFBE-DF3B1BBA679D}" emma:medium="tactile" emma:mode="ink">
                <msink:context xmlns:msink="http://schemas.microsoft.com/ink/2010/main" type="inkWord" rotatedBoundingBox="17373,1990 18472,1953 18536,3848 17437,3885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46164.9162">15021 289 0,'31'0'16,"0"-32"-1,-31 32-15,32-31 16,-1 0-16,32-32 16,-32 32-1,32-32 1,31-62-1,-63 30-15,1 1 0,-1 0 16,-31 0-16,0 32 16,0-1-16,-31 63 15,31-32 1,0 32-16,-32 32 15,-31-1 1,32 32-16,0 62 16,-1-31-16,32 0 15,0 1-15,0-33 16,32 1-16,30 31 15,-30-63 1,-1 1-16,1-1 16,-1 0-1,0-31-15,-31 0 16</inkml:trace>
          <inkml:trace contextRef="#ctx0" brushRef="#br0" timeOffset="53628.1422">16118 195 0,'-31'0'0,"-1"31"15,-30 32-15,-32 0 0,-1-1 31,1 1-15,0 0-16,0-1 16,0 1-1,31-32-15,1 1 0,30-32 16,1 31-16,62-31 31,-31-31-15,63 31-16</inkml:trace>
          <inkml:trace contextRef="#ctx0" brushRef="#br0" timeOffset="54810.1769">15804 822 0,'32'0'31,"-32"-31"-15,31 31-16,-31 0 0,32 0 15,-1-32 1,-31 32-16,31 0 16,1 0-1,-1 0-15,-31 0 16,0 32-1,31-32 1,-31 31 0,-31 0-16,31-31 15,0 32 1,-31-1-1,-1 32-15,1-32 16,0 32-16,-32 31 31,63-63-31,0-31 16,0 32-16,-32-32 62,32 0-31,0 31 32,-31-31-63,31 0 15,31 0 313,1 0-328,-1 0 16,1 0-16,-1-31 15,0 31 1,1 0-1,-1-32-15,-31 32 16,0 0 15</inkml:trace>
        </inkml:traceGroup>
        <inkml:traceGroup>
          <inkml:annotationXML>
            <emma:emma xmlns:emma="http://www.w3.org/2003/04/emma" version="1.0">
              <emma:interpretation id="{FAC7FEF0-581B-43B8-980B-A1E7DCACB8AB}" emma:medium="tactile" emma:mode="ink">
                <msink:context xmlns:msink="http://schemas.microsoft.com/ink/2010/main" type="inkWord" rotatedBoundingBox="19125,1680 19661,1661 19700,2841 19165,2859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55490.1896">16965-526 0,'0'0'16,"-32"31"0,1 32-16,0-1 15,-1 64 1,1-32-16,0 0 15,31 0-15,0-31 16,31-1-16,32 1 16,-32-63-16,32 31 15,-1-62 1,1 31-1,0-63-15,-32 32 0,1-32 16,-32-31-16,0 32 16,0-33-1,-32 33 1,32 30-16,0 1 15,-31 0-15,0 31 32,-1 0-32</inkml:trace>
          <inkml:trace contextRef="#ctx0" brushRef="#br0" timeOffset="55668.1997">17090-87 0,'0'0'16,"-31"0"-16,-1 0 15,32 31-15,-31-31 16,0-31-1</inkml:trace>
          <inkml:trace contextRef="#ctx0" brushRef="#br0" timeOffset="55951.2064">17247-809 0,'-31'0'31,"31"0"47,31-31-78,0 31 16,-31-94-1</inkml:trace>
        </inkml:traceGroup>
        <inkml:traceGroup>
          <inkml:annotationXML>
            <emma:emma xmlns:emma="http://www.w3.org/2003/04/emma" version="1.0">
              <emma:interpretation id="{7F399F88-1C97-4D1E-9254-29A871E44115}" emma:medium="tactile" emma:mode="ink">
                <msink:context xmlns:msink="http://schemas.microsoft.com/ink/2010/main" type="inkWord" rotatedBoundingBox="20280,1506 23793,1387 23846,2958 20333,3077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57320.2803">18125-401 0,'-31'0'16,"-1"0"-1,32 31-15,-62 32 16,30 0-16,1 31 16,31 0 15,0-31-31,0-1 0,31 1 15,63-32-15,-31-31 16,31 0-16,-31 0 16,31-31-1,0 0-15,-31-1 16,-32 1-16,0-32 15,-31 32-15,32 31 16,-32-31-16,0 31 16,0 0 15,31 0-16,0 31-15,1-31 16,30 0-16,-30 31 16,31-31-16,-32 32 15,32-32-15,-63 31 16,31 0-16,-31 32 15,-31-32 1,31 1-16,-32-1 16,1 0-16,31 1 15,-31-32-15,31-32 78,407-626-31</inkml:trace>
          <inkml:trace contextRef="#ctx0" brushRef="#br0" timeOffset="57580.2952">19379-526 0,'-31'0'0,"31"0"15,-31 62-15,-32 1 16,32 62-16,-1-31 15,1 32-15,31-32 16,0-31-16,31-32 16,32 0-16,0 1 15,-32-32 1,32 0-16,-1-32 15,1-30-15,0 30 16,-32-30-16,-31-32 16,0-1-16,-31 1 15,31 0-15,31 63 31,-62 0-31</inkml:trace>
          <inkml:trace contextRef="#ctx0" brushRef="#br0" timeOffset="57779.3038">19505-150 0,'-63'0'0,"32"0"15,-189 31 16,189-31-31,-32 0 16,63 32 0</inkml:trace>
          <inkml:trace contextRef="#ctx0" brushRef="#br0" timeOffset="58025.3178">20163-809 0,'0'32'16,"32"-1"-1,-32 63-15,0 0 16,-32 220-1,1-189-15,0-31 16,31 32-16,-32-32 16,1-32-1,31 1-15,-32-31 16,1-1-16,0 0 15</inkml:trace>
          <inkml:trace contextRef="#ctx0" brushRef="#br0" timeOffset="58445.3368">20665-1154 0,'31'0'16,"-31"0"0,32-31-16,-32 62 15,31-31-15,0 0 16,1 32-1,-32-1-15,31 0 16,-62 32-16,31-31 16,0-1-16,-32 0 15,32-31-15,0 32 16,0-32 15,32 0-31,30 0 16,1 0-1</inkml:trace>
          <inkml:trace contextRef="#ctx0" brushRef="#br0" timeOffset="59276.3609">21449-56 0,'-31'0'0,"-1"0"16,1 0-16,-32 31 16,0-31-16,1 0 15,-1 0 1,32 0-16,-1 0 15,32 0-15,-31 0 16,31-31-16</inkml:trace>
          <inkml:trace contextRef="#ctx0" brushRef="#br0" timeOffset="59895.3935">21261-213 0,'0'-31'171,"0"31"-140,0 0-31,0-32 16,0 32-16,0 32 78,0-1-78,0 0 16,0 32-16,0 0 15,0 0-15,0-1 16,0 1-16,0-32 15,0 1 1,0-1-16,0 0 16,0-62 30,0 0-30</inkml:trace>
        </inkml:traceGroup>
        <inkml:traceGroup>
          <inkml:annotationXML>
            <emma:emma xmlns:emma="http://www.w3.org/2003/04/emma" version="1.0">
              <emma:interpretation id="{D3C10C35-7B62-4C7A-A808-72F9DE36F63D}" emma:medium="tactile" emma:mode="ink">
                <msink:context xmlns:msink="http://schemas.microsoft.com/ink/2010/main" type="inkWord" rotatedBoundingBox="24673,1298 26369,1241 26438,3257 24741,3315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60522.4088">22515-871 0,'0'31'16,"-31"0"-16,-1 1 0,-30 62 15,62 0 1,-32 31-16,1 1 16,31-1-16,31-31 15,-31 0-15,63-31 16,-32-32-1,220 1-15,-282-1 16</inkml:trace>
          <inkml:trace contextRef="#ctx0" brushRef="#br0" timeOffset="60866.4284">23299-621 0,'31'-62'0,"1"30"15,30-62-15,1 32 16,0-32 0,-32-1-16,1 1 15,-32 0-15,31 63 31,-62-32-15,31 63-16,-63 63 16,-31 31-16,31 0 15,32 32-15,-1-32 16,1-32-16,62 1 15,-31 31-15,32-31 16,-1 0-16,0-1 16,32-30-1,0-1-15</inkml:trace>
          <inkml:trace contextRef="#ctx0" brushRef="#br0" timeOffset="61084.4409">23989-401 0,'-31'0'0,"-1"31"16,-31 32-1,-31-32-15,-31 1 16,31 30-16,-32 1 15,32-31-15,32 30 16,-1-30-16,126-32 16,-95 31-16</inkml:trace>
          <inkml:trace contextRef="#ctx0" brushRef="#br0" timeOffset="61387.4538">23769 69 0,'32'0'16,"-32"0"-16,31 0 16,32 0-16,-32 0 15,1 32-15,-1-1 16,-31-31-1,0 31-15,0 32 16,-31 0 0,-32 31-16,0-31 15,32 31-15,31-63 16,-32 32-16,64-63 15,-1 31-15,32-31 16,0 0-16,31-94 16</inkml:trace>
        </inkml:traceGroup>
        <inkml:traceGroup>
          <inkml:annotationXML>
            <emma:emma xmlns:emma="http://www.w3.org/2003/04/emma" version="1.0">
              <emma:interpretation id="{4F89F211-680D-485F-A3DD-E67EA37C2D3B}" emma:medium="tactile" emma:mode="ink">
                <msink:context xmlns:msink="http://schemas.microsoft.com/ink/2010/main" type="inkWord" rotatedBoundingBox="26872,1263 31437,1109 31487,2593 26922,2747"/>
              </emma:interpretation>
              <emma:one-of disjunction-type="recognition" id="oneOf10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62443.5142">24836-871 0,'-32'0'15,"1"0"-15,-32 31 16,0 0 0,1 32-16,30 31 15,1 63-15,31-32 16,31-31-16,32 0 15,0-31-15,0-31 16,-1-32-16,1 0 16,0-32-1,-32 32-15,32-63 16,-32 1-16,-31-32 15,31 0-15,-62 0 16,31-1-16,-31 1 16,-1 63-16,1 0 15,0-1 1,-1 64-16</inkml:trace>
          <inkml:trace contextRef="#ctx0" brushRef="#br0" timeOffset="62637.5253">25024-558 0,'-32'32'16,"-30"-32"-16,30 0 15,-30 0-15,30 0 16,-30 0-16,62 0 15,-63-32-15</inkml:trace>
          <inkml:trace contextRef="#ctx0" brushRef="#br0" timeOffset="62803.5348">25024-1310 0,'0'0'15,"-32"31"1,32-31-16,32 63 15,-32-32-15</inkml:trace>
          <inkml:trace contextRef="#ctx0" brushRef="#br0" timeOffset="63417.5699">25870-746 0,'-31'0'16,"0"0"-1,-1 0-15,-30 31 16,-1 1 0,0-1-16,32 0 15,-1 1 1,1-32-16,31 31 15,0-31-15,31 0 16,1 32-16,-1-32 16,32 0-16,0 0 15,31 31-15,-63-31 16,32 31-16,-32 1 15,0-1-15,1 0 16,-32 1-16,0-1 16,-32 0-1,1 1-15,31-32 16,-31 31-16,-32-31 15,32 0-15,62 0 16,-94 0-16</inkml:trace>
          <inkml:trace contextRef="#ctx0" brushRef="#br0" timeOffset="63629.582">26247-652 0,'-32'0'15,"32"31"-15,0 1 16,0-1-16,0 32 16,0-32-16,0 32 15,0-32-15</inkml:trace>
          <inkml:trace contextRef="#ctx0" brushRef="#br0" timeOffset="63751.589">26466-683 0,'0'0'16,"0"31"0,0 0-1</inkml:trace>
          <inkml:trace contextRef="#ctx0" brushRef="#br0" timeOffset="63990.6027">26623-526 0,'31'0'31,"-31"0"-31,0 31 16,32-31-16,-32 31 15,0-31-15,31 32 16,-31-1-16,0 0 15,0-31-15,0 32 16,31-32 0,-31 0-16</inkml:trace>
          <inkml:trace contextRef="#ctx0" brushRef="#br0" timeOffset="64308.6158">27313-965 0,'-31'31'0,"-1"32"31,32-1-31,-63 32 0,63 32 16,-31-1-16,62-31 15,-31-31 1,32 0-16,-1-1 16,1-30-1,-1-32-15,0 0 16,1-32-16,-1-30 15,-31-1-15,31-31 16,1-31-16,-32 30 16,0 1-1</inkml:trace>
          <inkml:trace contextRef="#ctx0" brushRef="#br0" timeOffset="64511.6274">27470-652 0,'-32'0'0,"1"0"16,0 0 0,-63 0-1,31 0-15</inkml:trace>
          <inkml:trace contextRef="#ctx0" brushRef="#br0" timeOffset="64859.6429">28160-1060 0,'0'32'0,"0"-1"0,31 32 15,-62 0 1,31 31-16,-32 31 16,1 32-1,-1-32-15,1-31 16,0 0-1,-1-31-15,32 0 16,-31 0-16,0-63 16,31 31-16,-32-31 15,32 0-15,-31-31 16</inkml:trace>
          <inkml:trace contextRef="#ctx0" brushRef="#br0" timeOffset="65433.6679">28473-1467 0,'31'0'15,"-31"0"1,0 0-16,32 0 15,-32 0-15,31 0 16,-31 31-16,32-31 16,-32 31-16,0 32 15,0-31-15,-32 30 16,1 1-16,31 0 15,-32-32 1,32 0 0,0-31-16,32 32 15,-1-32-15,1 0 16,62 0-16,31 0 15,63 0-15,-125-32 16</inkml:trace>
        </inkml:traceGroup>
      </inkml:traceGroup>
    </inkml:traceGroup>
    <inkml:traceGroup>
      <inkml:annotationXML>
        <emma:emma xmlns:emma="http://www.w3.org/2003/04/emma" version="1.0">
          <emma:interpretation id="{178D412B-87D9-48BE-99BF-DC2D3D0ACB1E}" emma:medium="tactile" emma:mode="ink">
            <msink:context xmlns:msink="http://schemas.microsoft.com/ink/2010/main" type="paragraph" rotatedBoundingBox="1691,5969 29596,4625 29895,10824 1990,1216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4BC14CF-A433-4148-A1B9-D07A1048A390}" emma:medium="tactile" emma:mode="ink">
              <msink:context xmlns:msink="http://schemas.microsoft.com/ink/2010/main" type="line" rotatedBoundingBox="1691,5969 29596,4625 29717,7131 1812,8475"/>
            </emma:interpretation>
          </emma:emma>
        </inkml:annotationXML>
        <inkml:traceGroup>
          <inkml:annotationXML>
            <emma:emma xmlns:emma="http://www.w3.org/2003/04/emma" version="1.0">
              <emma:interpretation id="{FAEDD00B-F56B-4412-AAAF-354101C63E4C}" emma:medium="tactile" emma:mode="ink">
                <msink:context xmlns:msink="http://schemas.microsoft.com/ink/2010/main" type="inkWord" rotatedBoundingBox="1722,6619 2747,6570 2797,7610 1773,7659"/>
              </emma:interpretation>
              <emma:one-of disjunction-type="recognition" id="oneOf11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71399.9411">63 3989 0,'62'0'16,"64"94"-16,-63-31 16,-1 0-1,-62 62 1,-31 32-16,31 0 15,-31-32-15,-63 126 47,62-282-31,64 62-16</inkml:trace>
          <inkml:trace contextRef="#ctx0" brushRef="#br0" timeOffset="70990.9199">-627 4710 0,'0'0'31,"31"0"-16,32 0 1,-32 0-16,1 0 16,62 0-16,-32-31 15,33 31 1,-1-31-16,0-1 47,-32 1-47,1-95 0</inkml:trace>
          <inkml:trace contextRef="#ctx0" brushRef="#br0" timeOffset="71150.9291">-564 4365 0,'0'0'16,"31"-31"-16,0 31 15,32 0 1,31-31-16,0 31 16,-31-94-16</inkml:trace>
        </inkml:traceGroup>
        <inkml:traceGroup>
          <inkml:annotationXML>
            <emma:emma xmlns:emma="http://www.w3.org/2003/04/emma" version="1.0">
              <emma:interpretation id="{AE7EADFE-8C5D-4E2D-AB61-C6CC23ADD1A3}" emma:medium="tactile" emma:mode="ink">
                <msink:context xmlns:msink="http://schemas.microsoft.com/ink/2010/main" type="inkWord" rotatedBoundingBox="3730,6408 6094,6294 6157,7593 3792,7706"/>
              </emma:interpretation>
              <emma:one-of disjunction-type="recognition" id="oneOf12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72323.9716">2289 3770 0,'-63'0'0,"-31"31"16,-31-31-16,-32 0 16,-313 31 30,438-31-30,32 0-16,32 0 16,31 0-1</inkml:trace>
          <inkml:trace contextRef="#ctx0" brushRef="#br0" timeOffset="72032.96">1725 3832 0,'0'0'15,"31"63"-15,-31 0 16,31 31 0,-31 0-16,-31 0 15,31 0 1,0 126 15,0-189-31,0 0 16,0-31-16,0 0 15</inkml:trace>
          <inkml:trace contextRef="#ctx0" brushRef="#br0" timeOffset="72816.9898">2321 4522 0,'0'-31'16,"31"-1"-16,0 32 15,-31 0-15,32-31 0,-1 31 16,0 0 0,-31 0-1,32 31-15,-1 1 16,-31 31-16,0-1 15,0 32-15,-31 189 47,31-252-47,0 0 16,0-31-16,31 0 15,0 0 48,63-62-63,283-127 0</inkml:trace>
          <inkml:trace contextRef="#ctx0" brushRef="#br0" timeOffset="73207.0032">3700 4397 0,'-31'0'31,"0"0"-31,-32 0 16,0 0-16,32 31 15,-1-31-15,1 0 0,31-31 47,63-32-16,188-156-15</inkml:trace>
          <inkml:trace contextRef="#ctx0" brushRef="#br0" timeOffset="73290.0057">3669 4083 0,'-63'32'31,"-94"-64"-15,126 32-1</inkml:trace>
        </inkml:traceGroup>
        <inkml:traceGroup>
          <inkml:annotationXML>
            <emma:emma xmlns:emma="http://www.w3.org/2003/04/emma" version="1.0">
              <emma:interpretation id="{A08BF955-7A0E-4EB1-8067-464E1E9FD381}" emma:medium="tactile" emma:mode="ink">
                <msink:context xmlns:msink="http://schemas.microsoft.com/ink/2010/main" type="inkWord" rotatedBoundingBox="6915,5947 9958,5800 10051,7732 7008,7879"/>
              </emma:interpretation>
              <emma:one-of disjunction-type="recognition" id="oneOf13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74011.024">5582 4146 0,'-32'31'16,"-30"-31"-16,-64 32 15,-31-32 1,1 31-16,-1 0 16,31-31-16,32 32 15,0-32 16,126 0-15</inkml:trace>
          <inkml:trace contextRef="#ctx0" brushRef="#br0" timeOffset="73773.0166">4955 3331 0,'0'31'31,"0"0"-31,0 32 15,-32 0 1,1 125-16,31-125 16,0 31-16,0-32 15,0 1-15,0-32 16,0 1-16,31-32 15</inkml:trace>
          <inkml:trace contextRef="#ctx0" brushRef="#br0" timeOffset="74462.037">4986 4804 0,'31'-31'0,"1"31"16,-1-31-1,0-1 1,32 32-16,-32-31 0,32 62 15,0 1 1,-63 30-16,-94 221 47,94-221-32,0-30 1,31-1-16,1 0 16,62-31-16,-32 0 15,64-31 1,31 0-16,-32-32 15</inkml:trace>
          <inkml:trace contextRef="#ctx0" brushRef="#br0" timeOffset="75339.0754">6209 3801 0,'31'31'31,"-31"1"-31,32 30 16,-64 32-16,32-31 15,-62 94 1,62-126-1,0 1-15,-32-1 16,64-62 15,-32-1-31,0 1 16,62-94-1,1 62-15,0 0 16,-32 0 0,32 32-16,31 156 46,-63-62-46,1 31 16,-32-62 0,0-1-16,0 0 15,0-62 16,0 31-31,0-31 16,31-32 0,0 0-1,63-62 1,-31 31-1,-32 62-15,1 32 0,-1 32 16,-31-1-16,0 32 16,0-1-1,0 1-15,32 0 31,-32 0-31,0-63 0,0 31 16,0 0-16,0-31 16,0-62 46</inkml:trace>
          <inkml:trace contextRef="#ctx0" brushRef="#br0" timeOffset="76683.1166">7401 4365 0,'0'-31'47,"31"31"-31,-31 0-16,31 0 15,1 0-15,93 31 63,-219 189-16,63-189-32,31 32-15,0-32 16,0-31-16,0 32 15,31-1 1,0-31-16,32 0 16,-32 0-16</inkml:trace>
        </inkml:traceGroup>
        <inkml:traceGroup>
          <inkml:annotationXML>
            <emma:emma xmlns:emma="http://www.w3.org/2003/04/emma" version="1.0">
              <emma:interpretation id="{22E7CF78-C408-48AE-8A7A-E41264C72392}" emma:medium="tactile" emma:mode="ink">
                <msink:context xmlns:msink="http://schemas.microsoft.com/ink/2010/main" type="inkWord" rotatedBoundingBox="10948,5524 14206,5367 14326,7872 11069,8029"/>
              </emma:interpretation>
              <emma:one-of disjunction-type="recognition" id="oneOf14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0" timeOffset="80434.2642">9407 2892 0,'-31'0'31,"-32"0"-31,-31 31 0,0 0 15,-31 1 1,62 30 0,-31-30-1,63-32-15,-1 31 0,32-31 31,0 0-15,32 31 0,-32 1-1,31 30-15,-31 1 16,0 31-16,0 0 15,-63 189 17,63-127-32,0-30 15,0-1-15,0-31 16,0 32-16,0 344 31,0-313-15,-31-94-1,31-32-15,0 0 16,0 1-1,0-32 1,0 31-16,0-31 16,-31 31-16,31 1 15,0-1-15,0 0 16,-32-31-16,32 32 15,0-1-15,0-31 16,0 0 0,0 0-1,0 32 1,0-32 46,32 0-46,93-32-1,251-62 17,-250 63-32,-64 31 15</inkml:trace>
          <inkml:trace contextRef="#ctx0" brushRef="#br0" timeOffset="87747.5664">9847 3394 0,'0'0'32,"-32"31"-32,1 0 15,0 32-15,-1 31 16,1 31-16,31-30 15,-32 30-15,32-31 16,0 31-16,32-30 16,-1-1-1,1-32-15,-1 1 16,0-32-16,1 32 15,-1-63-15,0 31 16,-31-31-16,0 0 62</inkml:trace>
          <inkml:trace contextRef="#ctx0" brushRef="#br0" timeOffset="87748.5664">10536 3833 0,'0'-32'16,"0"32"-1,32 0 1,-1 0-1,1 0 1,-1 63 0,0 0-16,1-32 15,-32 32-15,0 31 16,0-32-16,-32 1 15,32-31-15,0-1 16,0-31-16,-31 0 31,31-31-15,31-32-1,-31 0-15,32 0 16,30-31-16,-30 32 0,30-1 16,-30 0-16,-1 0 31,-31 32-16,0 31 1,-31 63 0,-1-32-16,32 32 15,-31-32 1,31 32-16,0-32 15,0 1 1,31-1-16,-31 0 16,63 32-1,-32-63 1,1 0-16,-1-63 15</inkml:trace>
          <inkml:trace contextRef="#ctx0" brushRef="#br0" timeOffset="87749.5664">10975 3205 0,'0'32'16,"0"-32"-1,-31 0 32,31 0-47,-31-32 31,31 1-31,0 31 0,31 0 31</inkml:trace>
          <inkml:trace contextRef="#ctx0" brushRef="#br0" timeOffset="87750.5664">11634 4052 0,'31'0'47,"-31"0"-47,32 0 16,30 0-1,-30 0 1,-1 0-16,1 0 0,-1 0 16,-31 0-16</inkml:trace>
        </inkml:traceGroup>
        <inkml:traceGroup>
          <inkml:annotationXML>
            <emma:emma xmlns:emma="http://www.w3.org/2003/04/emma" version="1.0">
              <emma:interpretation id="{804D01DA-77AF-41AE-84E2-59E0BC128EE8}" emma:medium="tactile" emma:mode="ink">
                <msink:context xmlns:msink="http://schemas.microsoft.com/ink/2010/main" type="inkWord" rotatedBoundingBox="15061,5693 17372,5582 17474,7705 15163,7816"/>
              </emma:interpretation>
              <emma:one-of disjunction-type="recognition" id="oneOf15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0" timeOffset="87751.5664">12732 4209 0,'31'0'16,"0"-32"-1,-31 32-15,32-31 16,-1 0-16,32-32 16,-32 32-1,32-32 1,31-62-1,-63 30-15,1 1 0,-1 0 16,-31 0-16,0 32 16,0-1-16,-31 63 15,31-32 1,0 32-16,-32 32 15,-31-1 1,32 32-16,0 62 16,-1-31-16,32 0 15,0 1-15,0-33 16,32 1-16,30 31 15,-30-63 1,-1 1-16,1-1 16,-1 0-1,0-31-15,-31 0 16</inkml:trace>
          <inkml:trace contextRef="#ctx0" brushRef="#br0" timeOffset="87752.5664">13829 4115 0,'-31'0'0,"-1"31"15,-30 32-15,-32 0 0,-1-1 31,1 1-15,0 0-16,0-1 16,0 1-1,31-32-15,1 1 0,30-32 16,1 31-16,62-31 31,-31-31-15,63 31-16</inkml:trace>
          <inkml:trace contextRef="#ctx0" brushRef="#br0" timeOffset="87753.5664">13515 4742 0,'32'0'31,"-32"-31"-15,31 31-16,-31 0 0,32 0 15,-1-32 1,-31 32-16,31 0 16,1 0-1,-1 0-15,-31 0 16,0 32-1,31-32 1,-31 31 0,-31 0-16,31-31 15,0 32 1,-31-1-1,-1 32-15,1-32 16,0 32-16,-32 31 31,63-63-31,0-31 16,0 32-16,-32-32 62,32 0-31,0 31 32,-31-31-63,31 0 15,31 0 313,1 0-328,-1 0 16,1 0-16,-1-31 15,0 31 1,1 0-1,-1-32-15,-31 32 16,0 0 15</inkml:trace>
          <inkml:trace contextRef="#ctx0" brushRef="#br0" timeOffset="87754.5664">14676 3394 0,'0'0'16,"-32"31"0,1 32-16,0-1 15,-1 64 1,1-32-16,0 0 15,31 0-15,0-31 16,31-1-16,32 1 16,-32-63-16,32 31 15,-1-62 1,1 31-1,0-63-15,-32 32 0,1-32 16,-32-31-16,0 32 16,0-33-1,-32 33 1,32 30-16,0 1 15,-31 0-15,0 31 32,-1 0-32</inkml:trace>
          <inkml:trace contextRef="#ctx0" brushRef="#br0" timeOffset="87755.5664">14801 3833 0,'0'0'16,"-31"0"-16,-1 0 15,32 31-15,-31-31 16,0-31-1</inkml:trace>
          <inkml:trace contextRef="#ctx0" brushRef="#br0" timeOffset="87756.5664">14958 3111 0,'-31'0'31,"31"0"47,31-31-78,0 31 16,-31-94-1</inkml:trace>
        </inkml:traceGroup>
        <inkml:traceGroup>
          <inkml:annotationXML>
            <emma:emma xmlns:emma="http://www.w3.org/2003/04/emma" version="1.0">
              <emma:interpretation id="{DD79F4AD-49BE-4C53-AEF0-84FAC55FF374}" emma:medium="tactile" emma:mode="ink">
                <msink:context xmlns:msink="http://schemas.microsoft.com/ink/2010/main" type="inkWord" rotatedBoundingBox="17977,5467 21487,5298 21562,6856 18052,7025"/>
              </emma:interpretation>
              <emma:one-of disjunction-type="recognition" id="oneOf16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0" timeOffset="87757.5664">15836 3519 0,'-31'0'16,"-1"0"-1,32 31-15,-62 32 16,30 0-16,1 31 16,31 0 15,0-31-31,0-1 0,31 1 15,63-32-15,-31-31 16,31 0-16,-31 0 16,31-31-1,0 0-15,-31-1 16,-32 1-16,0-32 15,-31 32-15,32 31 16,-32-31-16,0 31 16,0 0 15,31 0-16,0 31-15,1-31 16,30 0-16,-30 31 16,31-31-16,-32 32 15,32-32-15,-63 31 16,31 0-16,-31 32 15,-31-32 1,31 1-16,-32-1 16,1 0-16,31 1 15,-31-32-15,31-32 78,407-626-31</inkml:trace>
          <inkml:trace contextRef="#ctx0" brushRef="#br0" timeOffset="87758.5664">17090 3394 0,'-31'0'0,"31"0"15,-31 62-15,-32 1 16,32 62-16,-1-31 15,1 32-15,31-32 16,0-31-16,31-32 16,32 0-16,0 1 15,-32-32 1,32 0-16,-1-32 15,1-30-15,0 30 16,-32-30-16,-31-32 16,0-1-16,-31 1 15,31 0-15,31 63 31,-62 0-31</inkml:trace>
          <inkml:trace contextRef="#ctx0" brushRef="#br0" timeOffset="87759.5664">17216 3770 0,'-63'0'0,"32"0"15,-189 31 16,189-31-31,-32 0 16,63 32 0</inkml:trace>
          <inkml:trace contextRef="#ctx0" brushRef="#br0" timeOffset="87760.5664">17874 3111 0,'0'32'16,"32"-1"-1,-32 63-15,0 0 16,-32 220-1,1-189-15,0-31 16,31 32-16,-32-32 16,1-32-1,31 1-15,-32-31 16,1-1-16,0 0 15</inkml:trace>
          <inkml:trace contextRef="#ctx0" brushRef="#br0" timeOffset="87761.5664">18376 2766 0,'31'0'16,"-31"0"0,32-31-16,-32 62 15,31-31-15,0 0 16,1 32-1,-32-1-15,31 0 16,-62 32-16,31-31 16,0-1-16,-32 0 15,32-31-15,0 32 16,0-32 15,32 0-31,30 0 16,1 0-1</inkml:trace>
          <inkml:trace contextRef="#ctx0" brushRef="#br0" timeOffset="87762.5664">19160 3864 0,'-31'0'0,"-1"0"16,1 0-16,-32 31 16,0-31-16,1 0 15,-1 0 1,32 0-16,-1 0 15,32 0-15,-31 0 16,31-31-16</inkml:trace>
          <inkml:trace contextRef="#ctx0" brushRef="#br0" timeOffset="87763.5664">18972 3707 0,'0'-31'171,"0"31"-140,0 0-31,0-32 16,0 32-16,0 32 78,0-1-78,0 0 16,0 32-16,0 0 15,0 0-15,0-1 16,0 1-16,0-32 15,0 1 1,0-1-16,0 0 16,0-62 30,0 0-30</inkml:trace>
        </inkml:traceGroup>
        <inkml:traceGroup>
          <inkml:annotationXML>
            <emma:emma xmlns:emma="http://www.w3.org/2003/04/emma" version="1.0">
              <emma:interpretation id="{C41669C3-7AF6-4166-A434-2C0DB2E7EFE3}" emma:medium="tactile" emma:mode="ink">
                <msink:context xmlns:msink="http://schemas.microsoft.com/ink/2010/main" type="inkWord" rotatedBoundingBox="22369,5238 24053,5157 24150,7176 22466,7257"/>
              </emma:interpretation>
              <emma:one-of disjunction-type="recognition" id="oneOf17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0" timeOffset="87764.5664">20226 3049 0,'0'31'16,"-31"0"-16,-1 1 0,-30 62 15,62 0 1,-32 31-16,1 1 16,31-1-16,31-31 15,-31 0-15,63-31 16,-32-32-1,220 1-15,-282-1 16</inkml:trace>
          <inkml:trace contextRef="#ctx0" brushRef="#br0" timeOffset="87765.5664">21010 3299 0,'31'-62'0,"1"30"15,30-62-15,1 32 16,0-32 0,-32-1-16,1 1 15,-32 0-15,31 63 31,-62-32-15,31 63-16,-63 63 16,-31 31-16,31 0 15,32 32-15,-1-32 16,1-32-16,62 1 15,-31 31-15,32-31 16,-1 0-16,0-1 16,32-30-1,0-1-15</inkml:trace>
          <inkml:trace contextRef="#ctx0" brushRef="#br0" timeOffset="87766.5664">21700 3519 0,'-31'0'0,"-1"31"16,-31 32-1,-31-32-15,-31 1 16,31 30-16,-32 1 15,32-31-15,32 30 16,-1-30-16,126-32 16,-95 31-16</inkml:trace>
          <inkml:trace contextRef="#ctx0" brushRef="#br0" timeOffset="87767.5664">21480 3989 0,'32'0'16,"-32"0"-16,31 0 16,32 0-16,-32 0 15,1 32-15,-1-1 16,-31-31-1,0 31-15,0 32 16,-31 0 0,-32 31-16,0-31 15,32 31-15,31-63 16,-32 32-16,64-63 15,-1 31-15,32-31 16,0 0-16,31-94 16</inkml:trace>
        </inkml:traceGroup>
        <inkml:traceGroup>
          <inkml:annotationXML>
            <emma:emma xmlns:emma="http://www.w3.org/2003/04/emma" version="1.0">
              <emma:interpretation id="{E0375C21-CAA1-4531-BA7C-374B987E64FB}" emma:medium="tactile" emma:mode="ink">
                <msink:context xmlns:msink="http://schemas.microsoft.com/ink/2010/main" type="inkWord" rotatedBoundingBox="24555,4890 29597,4648 29709,6963 24667,7206"/>
              </emma:interpretation>
              <emma:one-of disjunction-type="recognition" id="oneOf18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0" timeOffset="87768.5664">22547 3049 0,'-32'0'15,"1"0"-15,-32 31 16,0 0 0,1 32-16,30 31 15,1 63-15,31-32 16,31-31-16,32 0 15,0-31-15,0-31 16,-1-32-16,1 0 16,0-32-1,-32 32-15,32-63 16,-32 1-16,-31-32 15,31 0-15,-62 0 16,31-1-16,-31 1 16,-1 63-16,1 0 15,0-1 1,-1 64-16</inkml:trace>
          <inkml:trace contextRef="#ctx0" brushRef="#br0" timeOffset="87769.5664">22735 3362 0,'-32'32'16,"-30"-32"-16,30 0 15,-30 0-15,30 0 16,-30 0-16,62 0 15,-63-32-15</inkml:trace>
          <inkml:trace contextRef="#ctx0" brushRef="#br0" timeOffset="87770.5664">22735 2610 0,'0'0'15,"-32"31"1,32-31-16,32 63 15,-32-32-15</inkml:trace>
          <inkml:trace contextRef="#ctx0" brushRef="#br0" timeOffset="87771.5664">23581 3174 0,'-31'0'16,"0"0"-1,-1 0-15,-30 31 16,-1 1 0,0-1-16,32 0 15,-1 1 1,1-32-16,31 31 15,0-31-15,31 0 16,1 32-16,-1-32 16,32 0-16,0 0 15,31 31-15,-63-31 16,32 31-16,-32 1 15,0-1-15,1 0 16,-32 1-16,0-1 16,-32 0-1,1 1-15,31-32 16,-31 31-16,-32-31 15,32 0-15,62 0 16,-94 0-16</inkml:trace>
          <inkml:trace contextRef="#ctx0" brushRef="#br0" timeOffset="87772.5664">23958 3268 0,'-32'0'15,"32"31"-15,0 1 16,0-1-16,0 32 16,0-32-16,0 32 15,0-32-15</inkml:trace>
          <inkml:trace contextRef="#ctx0" brushRef="#br0" timeOffset="87773.5664">24177 3237 0,'0'0'16,"0"31"0,0 0-1</inkml:trace>
          <inkml:trace contextRef="#ctx0" brushRef="#br0" timeOffset="87774.5664">24334 3394 0,'31'0'31,"-31"0"-31,0 31 16,32-31-16,-32 31 15,0-31-15,31 32 16,-31-1-16,0 0 15,0-31-15,0 32 16,31-32 0,-31 0-16</inkml:trace>
          <inkml:trace contextRef="#ctx0" brushRef="#br0" timeOffset="87775.5664">25024 2955 0,'-31'31'0,"-1"32"31,32-1-31,-63 32 0,63 32 16,-31-1-16,62-31 15,-31-31 1,32 0-16,-1-1 16,1-30-1,-1-32-15,0 0 16,1-32-16,-1-30 15,-31-1-15,31-31 16,1-31-16,-32 30 16,0 1-1</inkml:trace>
          <inkml:trace contextRef="#ctx0" brushRef="#br0" timeOffset="87776.5664">25181 3268 0,'-32'0'0,"1"0"16,0 0 0,-63 0-1,31 0-15</inkml:trace>
          <inkml:trace contextRef="#ctx0" brushRef="#br0" timeOffset="87777.5664">25871 2860 0,'0'32'0,"0"-1"0,31 32 15,-62 0 1,31 31-16,-32 31 16,1 32-1,-1-32-15,1-31 16,0 0-1,-1-31-15,32 0 16,-31 0-16,0-63 16,31 31-16,-32-31 15,32 0-15,-31-31 16</inkml:trace>
          <inkml:trace contextRef="#ctx0" brushRef="#br0" timeOffset="87778.5664">26184 2453 0,'31'0'15,"-31"0"1,0 0-16,32 0 15,-32 0-15,31 0 16,-31 31-16,32-31 16,-32 31-16,0 32 15,0-31-15,-32 30 16,1 1-16,31 0 15,-32-32 1,32 0 0,0-31-16,32 32 15,-1-32-15,1 0 16,62 0-16,31 0 15,63 0-15,-125-32 16</inkml:trace>
          <inkml:trace contextRef="#ctx0" brushRef="#br0" timeOffset="93183.7658">26592 2108 0,'0'0'0,"125"-32"31,189 32 16,-189 32-47,-94-32 15,-31 0-15,32 31 16,-32-31 0,-32 0 15,1 125-16,31-62 1,-31 0-16,31 0 0,0-1 16,0 1-16,-32 690 78,1-597-63,31-93-15,0 0 16,0-1-16,0 1 15,0 0 1,0-32-16,0 1 16,0 30-1,0-30-15,0 30 16,0-62-1,0 32-15,0-1 16,0 1-16,31-1 16,-31 0-16,0 32 15,0-32 1,0 1-1,0-32-15,-31 31 16,31-31-16,-31 31 16,-95-31 15,32 0-31,0 32 0,31-32 15,-31 0 1</inkml:trace>
        </inkml:traceGroup>
      </inkml:traceGroup>
      <inkml:traceGroup>
        <inkml:annotationXML>
          <emma:emma xmlns:emma="http://www.w3.org/2003/04/emma" version="1.0">
            <emma:interpretation id="{A2CA2DFE-7DC6-4953-AEAB-AB374BB97A76}" emma:medium="tactile" emma:mode="ink">
              <msink:context xmlns:msink="http://schemas.microsoft.com/ink/2010/main" type="line" rotatedBoundingBox="7267,9554 16370,8366 16734,11156 7631,12344"/>
            </emma:interpretation>
          </emma:emma>
        </inkml:annotationXML>
        <inkml:traceGroup>
          <inkml:annotationXML>
            <emma:emma xmlns:emma="http://www.w3.org/2003/04/emma" version="1.0">
              <emma:interpretation id="{4FFE0438-F6F9-4C99-9C52-2AB9BCA780AF}" emma:medium="tactile" emma:mode="ink">
                <msink:context xmlns:msink="http://schemas.microsoft.com/ink/2010/main" type="inkWord" rotatedBoundingBox="7330,10398 8010,10121 8249,10708 7570,10985"/>
              </emma:interpretation>
              <emma:one-of disjunction-type="recognition" id="oneOf19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0" timeOffset="99314.0227">5707 7721 0,'-31'31'0,"-1"-31"0,-30 31 16,-1 1-1,0-32-15,1 31 16,-32 0-1,-189 64 32,283-127-47,32 1 16,30-32-1</inkml:trace>
          <inkml:trace contextRef="#ctx0" brushRef="#br0" timeOffset="99581.0379">5456 7595 0,'0'32'16,"0"30"-1,0-30-15,32 62 16,-32-32 0,0 1-16,0 63 15,0-64-15,31 64 63,-31-126-63</inkml:trace>
        </inkml:traceGroup>
        <inkml:traceGroup>
          <inkml:annotationXML>
            <emma:emma xmlns:emma="http://www.w3.org/2003/04/emma" version="1.0">
              <emma:interpretation id="{C84DC00F-4BED-4B0A-9C07-60C1E4C8B627}" emma:medium="tactile" emma:mode="ink">
                <msink:context xmlns:msink="http://schemas.microsoft.com/ink/2010/main" type="inkWord" rotatedBoundingBox="9392,9333 10425,9198 10708,11367 9675,11501"/>
              </emma:interpretation>
              <emma:one-of disjunction-type="recognition" id="oneOf20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0" timeOffset="100324.0804">7401 6686 0,'0'0'78,"0"31"-78,0-31 15,31 157 17,-31-126-17,0 63 1,31-31-16,-31 31 0,0 0 15,0-31-15,32 62 32,-32-93-32,0-1 0,0-31 15,0 32 1,0-32-1</inkml:trace>
          <inkml:trace contextRef="#ctx0" brushRef="#br0" timeOffset="100577.0949">8184 7689 0,'-31'0'0,"-63"0"15,-31 32-15,31-32 16,-157 31 0,125 0-1,1-31-15,31 0 16,31 32-16,32-32 15,31 0-15,0 0 16</inkml:trace>
          <inkml:trace contextRef="#ctx0" brushRef="#br0" timeOffset="100960.1168">7651 8316 0,'0'-31'16,"32"31"0,-1-31-16,-31-1 15,31 32-15,32-31 16,-31 31-16,30 0 15,-30 31 1,-1 32 0,-31 0-16,-31 0 15,-1-1-15,1 1 16,0 0-16,-1-32 15,1 32 1,31-1-16,31-62 16,32 63 15,31-63-31,94-63 15</inkml:trace>
        </inkml:traceGroup>
        <inkml:traceGroup>
          <inkml:annotationXML>
            <emma:emma xmlns:emma="http://www.w3.org/2003/04/emma" version="1.0">
              <emma:interpretation id="{BAC8A86B-A692-4DA5-94B2-CA6A40626A1C}" emma:medium="tactile" emma:mode="ink">
                <msink:context xmlns:msink="http://schemas.microsoft.com/ink/2010/main" type="inkWord" rotatedBoundingBox="11505,9001 14133,8658 14497,11448 11869,11791"/>
              </emma:interpretation>
              <emma:one-of disjunction-type="recognition" id="oneOf21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0" timeOffset="102849.192">9282 7156 0,'0'0'31,"0"32"-15,31 30 0,-31 1-16,0 0 15,0 31-15,0-31 16,0-32-16,0 0 15,-31 1-15,31-64 32,31 1-17,-31 0-15,32-32 16,-1-31-16,0 31 15,1 0 1,-1 1-16,32-1 31,0 94-31,-32 1 16,-31-1-16,0 32 15,0-1-15,0 1 16,0 0-16,-31-32 16,31-31-1,0 0 1,0 0-1,0-31-15,31-1 16,-31 1-16,0-32 16,31 1-16,1-1 15,-1 0-15,0 1 16,1 30-16,-32 32 15,0 0-15,31 0 63,32 188-63,-63-156 0,0 30 15,0-62-15,0 32 16,-32-1 0,32-31-16,0 31 15,0-31 32</inkml:trace>
          <inkml:trace contextRef="#ctx0" brushRef="#br0" timeOffset="103283.2168">10160 7344 0,'0'0'16,"31"0"0,1-31-1,30 62 1,-30-31-1,-32 32-15,31-1 16,-31 0-16,0 1 16,0-1-16,0 1 15,-31-1-15,31 0 16,0 1-16,0-1 15,0-31-15,0 0 16,31 31-16,1-31 16,-1 0 77,220-219-77</inkml:trace>
          <inkml:trace contextRef="#ctx0" brushRef="#br0" timeOffset="103771.2391">10819 7344 0,'31'0'31,"0"-31"-31,1 0 15,30-32-15,-30 0 16,-1 1-16,63-189 47,-94 125-32,-31 32 1,-1 94 0,1 32-16,-32 30 15,32 1-15,-32 31 16,32 0-1,31-31-15,0 31 16,31-31 0,1-1-16,-1 1 0,0-32 15,1 1-15,62-1 31,-32-31-31,-30-63 16</inkml:trace>
          <inkml:trace contextRef="#ctx0" brushRef="#br0" timeOffset="104721.27">11634 7846 0,'-94'0'16,"-126"31"-16,-281 64 31,187-64-31,32 0 15,94 32-15,31-32 16,63-31 0,31 0-16,32 0 15,62 0 1,-31-31 15,94 0-31,63-1 0</inkml:trace>
          <inkml:trace contextRef="#ctx0" brushRef="#br0" timeOffset="105549.2995">11038 8348 0,'0'0'16,"31"-32"-16,32 32 16,-32-31-1,1 31-15,-1 0 16,1 31-1,30 64-15,-93-33 16,0 1 0,-1 0-16,-31-1 15,-31 189 32,94-251-47,32 32 16,-1-32-16,0 0 15,32 0-15,63 0 16</inkml:trace>
          <inkml:trace contextRef="#ctx0" brushRef="#br0" timeOffset="104282.2555">11477 6121 0,'0'0'15,"31"0"-15,1-31 16,-32 31-16,31 0 0,1 31 31,-1-31-15,-31 32-16,0-1 15,-63 95 16,63-126-15,0 31-16,0-31 0,0 0 16,0 31-16,32-31 15,30 0-15,-30 0 16,62 0-1</inkml:trace>
          <inkml:trace contextRef="#ctx0" brushRef="#br0" timeOffset="105065.2813">10630 8348 0,'32'31'63,"-32"32"-48,0-32-15,-32 32 16,32 0-16,0-1 16,32 1-16,-32-32 15,0 32 1,0-31-16,31 30 0,-31-30 15,0-1 1,0 0 0,0 1-1,0-32-15,0-32 16</inkml:trace>
        </inkml:traceGroup>
        <inkml:traceGroup>
          <inkml:annotationXML>
            <emma:emma xmlns:emma="http://www.w3.org/2003/04/emma" version="1.0">
              <emma:interpretation id="{886FAF3D-42EA-4D07-9DC0-F26C8269F1FF}" emma:medium="tactile" emma:mode="ink">
                <msink:context xmlns:msink="http://schemas.microsoft.com/ink/2010/main" type="inkWord" rotatedBoundingBox="14949,9089 16439,8895 16634,10390 15144,10584"/>
              </emma:interpretation>
              <emma:one-of disjunction-type="recognition" id="oneOf22">
                <emma:interpretation id="interp22" emma:lang="" emma:confidence="1">
                  <emma:literal/>
                </emma:interpretation>
              </emma:one-of>
            </emma:emma>
          </inkml:annotationXML>
          <inkml:trace contextRef="#ctx0" brushRef="#br0" timeOffset="106741.3459">13045 7062 0,'0'0'32,"-31"0"-32,-220 533 62,219-470-46,32 31-1,94 94 16,-62-156-31,-1-32 16,32-32-16,-32 32 16,1-31-1,-1-32-15,0 32 16,1-63-16,-32 31 15,31-31-15,-31 0 16,0 31-16,-31 0 16,31 32-16,-32 0 31,1-1-31,-63 64 31,63-95 250</inkml:trace>
          <inkml:trace contextRef="#ctx0" brushRef="#br0" timeOffset="106742.346">13076 7564 0,'-313'-31'0,"313"31"0,157-157 0,-63-188 31</inkml:trace>
          <inkml:trace contextRef="#ctx0" brushRef="#br0" timeOffset="107281.3768">13139 6780 0,'0'31'46,"-31"-31"-30,31 0 0,0 0 30,0-31 17,94 31-48,-157 31-15,32-31 0</inkml:trace>
          <inkml:trace contextRef="#ctx0" brushRef="#br0" timeOffset="108145.4095">13578 6435 0,'31'-31'15,"1"31"1,-1-32-16,0 32 16,1 0-16,-32-31 15,31 31-15,1 31 16,-1-31-16,-31 32 15,31-32-15,-31 31 16,0 0-16,0 32 16,0-32-16,-31 1 62,31 125-15,31-157-32,32 0-15,31 0 16,0-32-16</inkml:trace>
        </inkml:traceGroup>
      </inkml:traceGroup>
    </inkml:traceGroup>
    <inkml:traceGroup>
      <inkml:annotationXML>
        <emma:emma xmlns:emma="http://www.w3.org/2003/04/emma" version="1.0">
          <emma:interpretation id="{88E28BD6-A2DF-4A08-96B9-D65BA5D75B6E}" emma:medium="tactile" emma:mode="ink">
            <msink:context xmlns:msink="http://schemas.microsoft.com/ink/2010/main" type="paragraph" rotatedBoundingBox="2742,13217 15999,12497 16122,14760 2865,1548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CE12695-AE26-4EEF-A9F0-F3F77954C622}" emma:medium="tactile" emma:mode="ink">
              <msink:context xmlns:msink="http://schemas.microsoft.com/ink/2010/main" type="line" rotatedBoundingBox="2742,13217 15999,12497 16122,14760 2865,15481"/>
            </emma:interpretation>
          </emma:emma>
        </inkml:annotationXML>
        <inkml:traceGroup>
          <inkml:annotationXML>
            <emma:emma xmlns:emma="http://www.w3.org/2003/04/emma" version="1.0">
              <emma:interpretation id="{0FE3EBB6-C469-4D13-8D45-E65B7F8AD584}" emma:medium="tactile" emma:mode="ink">
                <msink:context xmlns:msink="http://schemas.microsoft.com/ink/2010/main" type="inkWord" rotatedBoundingBox="2755,13459 5348,13318 5433,14892 2841,15033"/>
              </emma:interpretation>
              <emma:one-of disjunction-type="recognition" id="oneOf23">
                <emma:interpretation id="interp23" emma:lang="" emma:confidence="1">
                  <emma:literal/>
                </emma:interpretation>
              </emma:one-of>
            </emma:emma>
          </inkml:annotationXML>
          <inkml:trace contextRef="#ctx0" brushRef="#br0" timeOffset="139651.6145">502 10856 0,'-32'32'47,"1"31"-32,31 31-15,-31 0 16,31 31-16,0 32 16,0-63-1,31 0-15,32-31 0,-32-32 16,189 1 15,-158-95-15,1 0-16,31 0 15,-63-31-15,32-31 16,-63 31-1,32 31-15,-64 0 16,32 32 0,32 0 93,-1 31-94,0-32-15,32 1 16,-32 31-16,1-31 16,30-64-16</inkml:trace>
          <inkml:trace contextRef="#ctx0" brushRef="#br0" timeOffset="140239.6481">1505 12048 0,'32'0'0,"-32"-31"15,31-1 1,94-30 15,-93 62-31,-1 31 16,-62 189 30,-1-32-14,32-188-17,0 0 1,32 0-16,93 0 47,-31-32-47,0-30 0</inkml:trace>
          <inkml:trace contextRef="#ctx0" brushRef="#br0" timeOffset="140550.666">3010 11546 0,'-62'0'0,"-1"0"0,0 32 16,1-32-16,-1 0 15,31 0 1,1 0 0,31 0 15,-31-94-31,156 94 15</inkml:trace>
          <inkml:trace contextRef="#ctx0" brushRef="#br0" timeOffset="140363.6553">3010 11954 0,'0'0'16,"-156"0"15,124 0-15,-30 0-16,30 0 0,1 0 15,-1-31-15</inkml:trace>
        </inkml:traceGroup>
        <inkml:traceGroup>
          <inkml:annotationXML>
            <emma:emma xmlns:emma="http://www.w3.org/2003/04/emma" version="1.0">
              <emma:interpretation id="{EA330074-0B74-4AC3-9D10-A959320DEF3C}" emma:medium="tactile" emma:mode="ink">
                <msink:context xmlns:msink="http://schemas.microsoft.com/ink/2010/main" type="inkWord" rotatedBoundingBox="6019,13864 7416,13788 7463,14643 6066,14719"/>
              </emma:interpretation>
              <emma:one-of disjunction-type="recognition" id="oneOf24">
                <emma:interpretation id="interp24" emma:lang="" emma:confidence="1">
                  <emma:literal/>
                </emma:interpretation>
              </emma:one-of>
            </emma:emma>
          </inkml:annotationXML>
          <inkml:trace contextRef="#ctx0" brushRef="#br0" timeOffset="195455.086">3638 11295 0,'0'0'62,"31"157"-46,0-63-1,-31-31 1,32 0-16,-32-32 15,31 1-15,-31-1 16,0-62 0,-31 31-1,62-63-15,0-188 47,1 188-47,-32 32 0,31-1 16,0 32-1,1 0-15,-1 0 16,32 32-16,-32-1 15,1 1-15,-1-1 16,-31 32-16,31-1 16,-31-30-1,0 30-15,0-30 16,0-64 31,0 1-47,0 0 15,63-157 16,-32 125-31,-31 31 0,63-30 16,-32 62 15,-31 31-31,32-31 0,-32 31 16,31 1-1,-31-1 1,32 32-16,-32-32 16,31 1-16,-31-1 15,0 0 1,0 1-16,0-1 0,0-31 15,0 31-15,0-93 32</inkml:trace>
          <inkml:trace contextRef="#ctx0" brushRef="#br0" timeOffset="195887.1107">4861 11672 0,'0'-32'0,"0"32"32,31 0-17,0 0-15,1 32 16,-1-1-16,-31 1 15,31-1-15,-31 0 16,0 32-16,0-32 16,-31 1-16,31-1 15,-31 0 1,31 32 31,0-63-47,31 0 15,0 0-15,1 0 16,-1 0-1</inkml:trace>
        </inkml:traceGroup>
        <inkml:traceGroup>
          <inkml:annotationXML>
            <emma:emma xmlns:emma="http://www.w3.org/2003/04/emma" version="1.0">
              <emma:interpretation id="{A73E6E1A-A646-4152-8818-3F25D826731D}" emma:medium="tactile" emma:mode="ink">
                <msink:context xmlns:msink="http://schemas.microsoft.com/ink/2010/main" type="inkWord" rotatedBoundingBox="8442,12908 8921,12881 9032,14925 8553,14951"/>
              </emma:interpretation>
              <emma:one-of disjunction-type="recognition" id="oneOf25">
                <emma:interpretation id="interp25" emma:lang="" emma:confidence="1">
                  <emma:literal>{</emma:literal>
                </emma:interpretation>
                <emma:interpretation id="interp26" emma:lang="" emma:confidence="0">
                  <emma:literal>(</emma:literal>
                </emma:interpretation>
                <emma:interpretation id="interp27" emma:lang="" emma:confidence="0">
                  <emma:literal>[</emma:literal>
                </emma:interpretation>
                <emma:interpretation id="interp28" emma:lang="" emma:confidence="0">
                  <emma:literal>'</emma:literal>
                </emma:interpretation>
                <emma:interpretation id="interp29" emma:lang="" emma:confidence="0">
                  <emma:literal>I</emma:literal>
                </emma:interpretation>
              </emma:one-of>
            </emma:emma>
          </inkml:annotationXML>
          <inkml:trace contextRef="#ctx0" brushRef="#br0" timeOffset="214659.8563">6491 10292 0,'0'0'31,"-63"0"1,32 31-32,0 1 0,-1 30 15,1 1-15,-32-31 16,32 62-1,0-32-15,-1 1 16,32 31-16,0-63 16,-31 158 15,31-127-16,0-30 1,0 30-16,0-30 16,0 62-1,31-31-15,-31-1 16,0 1-16,32 0 15,-32-1-15,31-30 16,-31 31-16,31-32 16,-31 0-16,32 32 15,-1-32-15,-31 1 16,31-1-1,-31 0-15,94 32 32,-62-32-17,-32 1-15,31-32 16,1 31-1,-1 1-15,-31-32 16,0 31 0,31 0-16,-31-31 15,0 32-15,32-32 16,-32 0-16,0 31 15,0-31 1,0 0 0,31 31-1,-31-31 16,0-31 79</inkml:trace>
        </inkml:traceGroup>
        <inkml:traceGroup>
          <inkml:annotationXML>
            <emma:emma xmlns:emma="http://www.w3.org/2003/04/emma" version="1.0">
              <emma:interpretation id="{B416CD69-EE6F-4C9F-9A43-DB5DC36330EB}" emma:medium="tactile" emma:mode="ink">
                <msink:context xmlns:msink="http://schemas.microsoft.com/ink/2010/main" type="inkWord" rotatedBoundingBox="9169,12892 11103,12787 11224,15026 9291,15131"/>
              </emma:interpretation>
              <emma:one-of disjunction-type="recognition" id="oneOf26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0" timeOffset="202633.332">6836 11201 0,'31'0'31,"-31"0"-15,32-31 0,-32 31-1,31-31-15,1-32 16,30 32-16,-30-32 15,-1-31-15,-31 0 16,31-32-16,-31 32 16,0 0-16,-31-63 31,0 157-16,-1-31-15,1 31 16,0 0-16,-1 0 16,1 0-16,-1 0 15,1 94 1,0-31-1,93 250 17,-30-219-32,-1-31 15,32 0-15,62 94 31,-62-126-15,-32 0-16,-31 1 16,32-1-1,-32-31-15</inkml:trace>
          <inkml:trace contextRef="#ctx0" brushRef="#br0" timeOffset="203014.3515">7745 11295 0,'-407'157'47,"313"-125"-47,0-1 16,0 0-16,62-31 0,1 0 15,31 0-15,31 0 32,-31 0-17</inkml:trace>
          <inkml:trace contextRef="#ctx0" brushRef="#br0" timeOffset="203335.3699">7495 12048 0,'31'0'16,"-31"-31"-16,157-32 47,-126 63-47,-31 0 31,31 0-31,1 31 15,-32 1-15,0 30 16,-32 1-16,32 0 16,0 0-1,0-1-15,0 1 16,0-32-16,0 1 15,32-32-15,-32 31 16,31-31 0,63-31-1,-31-63-15</inkml:trace>
          <inkml:trace contextRef="#ctx0" brushRef="#br0" timeOffset="204328.4267">8498 11327 0,'31'0'16,"1"0"-1,-1 0 1,0 0-16,1 0 15,-32 0-15,31 0 16,1-32 0,-1 32-16,0 0 15,-31 0 1,0 32 46</inkml:trace>
        </inkml:traceGroup>
        <inkml:traceGroup>
          <inkml:annotationXML>
            <emma:emma xmlns:emma="http://www.w3.org/2003/04/emma" version="1.0">
              <emma:interpretation id="{7454BA58-61F1-4B93-8C4F-D6A29BEB8AD5}" emma:medium="tactile" emma:mode="ink">
                <msink:context xmlns:msink="http://schemas.microsoft.com/ink/2010/main" type="inkWord" rotatedBoundingBox="12052,12748 16001,12534 16110,14542 12161,14756"/>
              </emma:interpretation>
              <emma:one-of disjunction-type="recognition" id="oneOf27">
                <emma:interpretation id="interp31" emma:lang="" emma:confidence="1">
                  <emma:literal/>
                </emma:interpretation>
              </emma:one-of>
            </emma:emma>
          </inkml:annotationXML>
          <inkml:trace contextRef="#ctx0" brushRef="#br0" timeOffset="205943.4889">9721 11107 0,'31'-31'16,"1"31"-1,30-63 1,-30 1-16,125-158 31,-63-125 0,-94 251-15,0 31-16,0 32 16,-220 156 140,408 471-94,-156-564 0,-32-64-46,345-125-16</inkml:trace>
          <inkml:trace contextRef="#ctx0" brushRef="#br0" timeOffset="206255.5068">10756 10919 0,'-32'32'0,"1"-1"0,-32 0 16,1 1-16,-1-1 16,0 0-1,1-31-15,-1 32 16,31-32-16,-93 62 109,94-62-109,31 32 0</inkml:trace>
          <inkml:trace contextRef="#ctx0" brushRef="#br0" timeOffset="206879.5425">10411 11797 0,'31'-31'0,"32"-32"15,-32 63-15,63 0 47,-62 32-47,-32-32 16,0 31-1,0 0-15,0 32 16,-63 62 0,63-93-1,-31 30 1,31-62-16,31 0 15,-31 32 1,31-32-16,1 0 16,-1 0-16,32-32 46,-32 32-46,32-31 0</inkml:trace>
          <inkml:trace contextRef="#ctx0" brushRef="#br0" timeOffset="207693.5801">11540 10449 0,'0'0'15,"-126"31"16,64 1-31,-1 62 16,-31 31-16,31 0 16,0 1-16,32-1 31,156 32-16,-62-126 1,31-31-16,32 0 16,-32-31-16,0 0 15,0-1-15,94-124 47,-188 124-47,0 1 16,0 0-16,0-1 0,-31 32 31,31 0-31,-32 32 15,64-32 17,-1 0-32,0 0 15,1 0 1,31 62-1,31 95 17,-94-126-32,-32 1 15,1 30-15,31-30 16,-31-1 15,-32 32-15,63-63-1</inkml:trace>
          <inkml:trace contextRef="#ctx0" brushRef="#br0" timeOffset="208201.6091">12700 10480 0,'-31'0'31,"-1"32"-31,1-1 16,0 32-1,-32-1-15,32 32 16,-1 0-16,1 1 16,31-33-16,0 1 15,31 0-15,1-32 16,-1 0-1,63 1 1,-31-32 0,-1 0-16,-30 0 15,30-32-15,-30 32 16,-1-31-1,1 0-15,-32-63 16,0 62 0,0-62-16,-32-63 31,1 126-31,31 0 15,-32-1-15,32 32 16,-31-31 0,0 31-16,-1 0 15,32 0-15,-31 0 16</inkml:trace>
          <inkml:trace contextRef="#ctx0" brushRef="#br0" timeOffset="208610.6253">12857 10919 0,'-32'0'0,"1"32"15,-94-32 1,31 31-1,62-31 1,1 0 0,31 0-16</inkml:trace>
          <inkml:trace contextRef="#ctx0" brushRef="#br0" timeOffset="209140.6495">13453 9947 0,'0'31'16,"31"1"0,0-1-16,1 32 15,-1 31-15,32 63 31,-95-32-31,32 32 16,-31 0-16,31-32 16,-31-31-16,-1 0 15,1 0 1,0 0-16,31-31 15,-32 0-15,1-32 16,0 1-16,31-1 16,0-31-16,-32 31 15,32-31-15,-31 0 31,-1-62-15</inkml:trace>
        </inkml:traceGroup>
      </inkml:traceGroup>
    </inkml:traceGroup>
  </inkml:traceGroup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2:52.170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ED1C24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B540714A-61C2-42D9-91AF-04D59C73D095}" emma:medium="tactile" emma:mode="ink">
          <msink:context xmlns:msink="http://schemas.microsoft.com/ink/2010/main" type="writingRegion" rotatedBoundingBox="3511,2134 30708,343 31284,9098 4087,10889"/>
        </emma:interpretation>
      </emma:emma>
    </inkml:annotationXML>
    <inkml:traceGroup>
      <inkml:annotationXML>
        <emma:emma xmlns:emma="http://www.w3.org/2003/04/emma" version="1.0">
          <emma:interpretation id="{03C75774-8BC6-45D8-A583-F3B5F94962BF}" emma:medium="tactile" emma:mode="ink">
            <msink:context xmlns:msink="http://schemas.microsoft.com/ink/2010/main" type="paragraph" rotatedBoundingBox="4236,1661 26441,808 26509,2563 4304,341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D77A0CF-BDC2-458A-A9E6-6CBB478E2C15}" emma:medium="tactile" emma:mode="ink">
              <msink:context xmlns:msink="http://schemas.microsoft.com/ink/2010/main" type="line" rotatedBoundingBox="4236,1661 26441,808 26509,2563 4304,3416"/>
            </emma:interpretation>
          </emma:emma>
        </inkml:annotationXML>
        <inkml:traceGroup>
          <inkml:annotationXML>
            <emma:emma xmlns:emma="http://www.w3.org/2003/04/emma" version="1.0">
              <emma:interpretation id="{B918CC51-3E98-4274-8F1E-92DF91B9122B}" emma:medium="tactile" emma:mode="ink">
                <msink:context xmlns:msink="http://schemas.microsoft.com/ink/2010/main" type="inkWord" rotatedBoundingBox="4253,2078 6004,2011 6048,3163 4297,3231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1694 689 0,'0'0'0,"-63"32"16,1-32-1,-64 31 1,64-31-16,30 31 16,32-31-16,-31 0 15,31 0-15</inkml:trace>
          <inkml:trace contextRef="#ctx0" brushRef="#br0" timeOffset="212.0098">1726 376 0,'-32'31'16,"-31"-31"0,1 0-16,-32 0 0,31 0 15,-31 32 1,94-32-16,0 0 47,94-63-47</inkml:trace>
          <inkml:trace contextRef="#ctx0" brushRef="#br0" timeOffset="-275.0102">189 0 0,'0'31'16,"0"0"-16,0 32 15,-31 0 1,31 31 0,-32 0-16,1 0 15,0 0-15,-1 0 16,32 31-16,-31-62 15,31 31-15,0-31 16,0-32-16,0 32 31,0-32-31,0-31 16,31 32 46,1-64-62,30 32 16,32 0-1,0-31-15,1 31 16,-33-31-16,32 31 16,-62 0-1,-1 0-15,0 0 16,-62 0-1</inkml:trace>
        </inkml:traceGroup>
        <inkml:traceGroup>
          <inkml:annotationXML>
            <emma:emma xmlns:emma="http://www.w3.org/2003/04/emma" version="1.0">
              <emma:interpretation id="{5F32458F-E416-41C8-BB0F-6B7EB49A4E77}" emma:medium="tactile" emma:mode="ink">
                <msink:context xmlns:msink="http://schemas.microsoft.com/ink/2010/main" type="inkWord" rotatedBoundingBox="7081,1891 8877,1822 8914,2802 7119,287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185.0543">3889-220 0,'0'0'0,"-31"0"31,-63 31-16,-126 32 1,95-63-16,-1 31 16,32-31-16,-31 32 15,0-32-15,62 31 16,31-31-16,1 0 15,0 0 1,31-31-16,0 31 31,31 0-31,0-32 0</inkml:trace>
          <inkml:trace contextRef="#ctx0" brushRef="#br0" timeOffset="910.0386">3199-126 0,'0'188'0,"-31"189"32,31-315-17,0 1-15,0 0 16,31-32-1,-31 0-15,0 1 16,0-1-16,32 0 16,30-31-1,-93 0 1,0-31-16</inkml:trace>
          <inkml:trace contextRef="#ctx0" brushRef="#br0" timeOffset="1652.0705">4077 533 0,'32'0'0,"30"0"15,1 0-15,31 0 16,0 0-16,0-32 16,1 32-16</inkml:trace>
        </inkml:traceGroup>
        <inkml:traceGroup>
          <inkml:annotationXML>
            <emma:emma xmlns:emma="http://www.w3.org/2003/04/emma" version="1.0">
              <emma:interpretation id="{0E880044-9374-4F44-88E3-F13EBFFD68B9}" emma:medium="tactile" emma:mode="ink">
                <msink:context xmlns:msink="http://schemas.microsoft.com/ink/2010/main" type="inkWord" rotatedBoundingBox="9700,1923 10818,1881 10845,2606 9728,2649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187.1011">5520-95 0,'-31'32'15,"-1"31"1,1 125-1,31-94-15,0 0 16,94 31 0,-31-93-1,-1-1-15,32-31 16,0 0-1,-31-31-15,0-32 16,0 32-16,-32-1 16,0-62-16,-31 31 15,0-31-15,0 32 16,-31-1-1,31 32-15,0-1 0,0 32 16,0 0 46,314-63-15,-252 32-47,-30 0 16,30-1-16</inkml:trace>
        </inkml:traceGroup>
        <inkml:traceGroup>
          <inkml:annotationXML>
            <emma:emma xmlns:emma="http://www.w3.org/2003/04/emma" version="1.0">
              <emma:interpretation id="{BF89AF23-A641-4051-949D-AC6488563B90}" emma:medium="tactile" emma:mode="ink">
                <msink:context xmlns:msink="http://schemas.microsoft.com/ink/2010/main" type="inkWord" rotatedBoundingBox="11911,2233 12320,2217 12335,2629 11927,2645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3086.1329">8029 250 0,'-377'0'0,"346"32"0,219-158 0</inkml:trace>
          <inkml:trace contextRef="#ctx0" brushRef="#br0" timeOffset="2910.1229">8029 533 0,'-32'0'0,"1"0"0,-1 31 16,1-31 0,-63 0-1,63 0-15,-1 0 16,32 0-16,-31-31 15</inkml:trace>
        </inkml:traceGroup>
        <inkml:traceGroup>
          <inkml:annotationXML>
            <emma:emma xmlns:emma="http://www.w3.org/2003/04/emma" version="1.0">
              <emma:interpretation id="{C8A490DD-A56F-4E60-8728-EA10B5407BBD}" emma:medium="tactile" emma:mode="ink">
                <msink:context xmlns:msink="http://schemas.microsoft.com/ink/2010/main" type="inkWord" rotatedBoundingBox="13617,1764 13998,1749 14048,3042 13666,3056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3674.1666">9565-314 0,'-31'0'16,"-1"63"-1,-93 125 1,94-63-16,31 1 0,0-1 16,31 1-16,0-32 15,1-32 1,124 126 15,-93-125-31,-31-31 0,-1-1 16,-31 0-16,31 1 15,-62-64 1</inkml:trace>
        </inkml:traceGroup>
        <inkml:traceGroup>
          <inkml:annotationXML>
            <emma:emma xmlns:emma="http://www.w3.org/2003/04/emma" version="1.0">
              <emma:interpretation id="{82614329-5FE9-4A23-AEE3-D2FB28D1F5AA}" emma:medium="tactile" emma:mode="ink">
                <msink:context xmlns:msink="http://schemas.microsoft.com/ink/2010/main" type="inkWord" rotatedBoundingBox="14666,1561 19462,1376 19511,2667 14715,2852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5810.2564">13830-534 0,'-63'0'15,"0"0"1,-62 32-16,-1-32 16,-30 31-16,30-31 15,64 32-15,-64-32 31,95 0-31,31 0 16,0 0 0,62 0 15,95-32-31</inkml:trace>
          <inkml:trace contextRef="#ctx0" brushRef="#br0" timeOffset="5489.2425">13234-502 0,'0'31'16,"0"1"0,0-1-16,0 32 0,0-1 15,0 1 1,31 31-1,-31-31-15,32 31 16,-32 0-16,31-31 16,-31-1-16,31-30 15,-31 30-15,0-62 16,63 32-16,-94-64 0</inkml:trace>
          <inkml:trace contextRef="#ctx0" brushRef="#br0" timeOffset="4272.2008">11384-408 0,'-32'0'0,"-30"0"0,-32 0 15,0 31-15,-283 1 32,252-1-32,31-31 15,31 0-15,0 0 16,63 31-1,32-31 1,93 0-16,-62 0 16</inkml:trace>
          <inkml:trace contextRef="#ctx0" brushRef="#br0" timeOffset="3981.1841">10757-283 0,'0'0'15,"0"32"1,-32-1-16,32 32 16,0 31-1,0 0-15,0 125 16,32-156-1,-32 0-15,31 0 0,-31-1 16,31-30 0,-31-32-16,0 31 15,0-31 1</inkml:trace>
          <inkml:trace contextRef="#ctx0" brushRef="#br0" timeOffset="4563.2107">11415 313 0,'0'31'31,"32"-31"-15,-32 63-16,0-31 15,31-1-15,-31 32 16,63 62 15,-63-94-31,0 1 16,31-32-1</inkml:trace>
          <inkml:trace contextRef="#ctx0" brushRef="#br0" timeOffset="4750.2192">12481 250 0,'-31'0'0,"-32"0"15,-31 0 1,0 32-16,-63-32 31,126 0-31,-32 0 0</inkml:trace>
          <inkml:trace contextRef="#ctx0" brushRef="#br0" timeOffset="5048.2329">12231-63 0,'0'31'0,"0"95"15,0-64 1,0 158-1,31-189-15,-31 32 16,31-32-16,-31 1 16,32-32-1,-32 31 1</inkml:trace>
          <inkml:trace contextRef="#ctx0" brushRef="#br0" timeOffset="6143.2715">13861 282 0,'31'-32'31,"-31"32"-31,63-31 31,-31 31-15,-1 31-1,0-31-15,-31 32 16,0 30-16,-31 1 16,31 0-1,-31-32-15,31 1 16,0-32-1,31 31 1,-31 0-16,31-31 0,1 0 16,344 32-1,-439-64 1,63 1-16</inkml:trace>
          <inkml:trace contextRef="#ctx0" brushRef="#br0" timeOffset="6477.2851">15084-690 0,'0'31'0,"31"32"15,32 125 1,-63-94-16,-63 157 31,63-126-15,-31 1-16,0-32 15,-1 0-15,1-31 16,0-1-16,-32 1 47,63-63-32,0 0-15</inkml:trace>
        </inkml:traceGroup>
        <inkml:traceGroup>
          <inkml:annotationXML>
            <emma:emma xmlns:emma="http://www.w3.org/2003/04/emma" version="1.0">
              <emma:interpretation id="{FEF27FF4-450C-495E-B717-653522CD8F1C}" emma:medium="tactile" emma:mode="ink">
                <msink:context xmlns:msink="http://schemas.microsoft.com/ink/2010/main" type="inkWord" rotatedBoundingBox="20192,1048 22536,958 22600,2617 20256,2707"/>
              </emma:interpretation>
              <emma:one-of disjunction-type="recognition" id="oneOf6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7996.3268">18283-32 0,'0'32'63,"0"-1"-48,0 0-15,0 32 0,-32 0 32,32-1-32,0 1 0,32 31 31,-32-62-31,0-1 15,0-31-15,0 0 32</inkml:trace>
          <inkml:trace contextRef="#ctx0" brushRef="#br0" timeOffset="7547.3184">17185-534 0,'0'32'0,"-31"62"31,-1 0-31,32-31 0,0 31 15,32 0 1,-1-31-16,32-1 16,31-30-16,0-32 15,0 0-15,0 0 16,-31-63-16,0 32 15,-1-32 1,-30-31-16,-1 31 16,-31-31-1,31-31 1,-31 93-16,0 32 15,0 0 48,32 0-48,-32-31-15,125-1 32,-94 32-17,1-94-15</inkml:trace>
          <inkml:trace contextRef="#ctx0" brushRef="#br0" timeOffset="6780.294">15931-157 0,'0'0'0,"31"0"16,0 0 0,32-32-16,0 32 0,62 0 15,-93 0 1,30-31-1</inkml:trace>
          <inkml:trace contextRef="#ctx0" brushRef="#br0" timeOffset="8962.363">17091-1067 0,'-408'816'0,"565"-315"46,63-156 17,-220-345-48,0 0-15</inkml:trace>
        </inkml:traceGroup>
        <inkml:traceGroup>
          <inkml:annotationXML>
            <emma:emma xmlns:emma="http://www.w3.org/2003/04/emma" version="1.0">
              <emma:interpretation id="{99001922-5881-434B-B812-6F8DD5DBF078}" emma:medium="tactile" emma:mode="ink">
                <msink:context xmlns:msink="http://schemas.microsoft.com/ink/2010/main" type="inkWord" rotatedBoundingBox="23179,1186 26451,1060 26502,2402 23231,2528"/>
              </emma:interpretation>
              <emma:one-of disjunction-type="recognition" id="oneOf7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10325.4181">20007-659 0,'0'0'0,"0"31"15,-62 95 1,30-63 0,1 31-16,31-32 15,31 1-15,1-32 16,62 63-1,157-125 32,-189 0-47,1-32 0,0 0 16,-32 1-16,-31-32 15,31 31 1,-31-125 15,0 188-31,0 0 78,32 0-78,30-32 16,1 32-1,157-62 17,-158 30-32</inkml:trace>
          <inkml:trace contextRef="#ctx0" brushRef="#br0" timeOffset="9558.3821">19286-251 0,'-31'0'15,"-1"0"1,-124 0-1,124 31 1,-62-31 0,63 0-16,125 0 31,-126-31-31</inkml:trace>
          <inkml:trace contextRef="#ctx0" brushRef="#br0" timeOffset="9807.3924">19192-377 0,'0'0'0,"0"32"16,0-1-16,0 126 31,0-95-31,0 1 31,0 63-15,0-95-16,0 0 0,0 1 15,0-32-15,0 0 16</inkml:trace>
          <inkml:trace contextRef="#ctx0" brushRef="#br0" timeOffset="10713.4314">20979-126 0,'32'0'0,"-32"0"31,31 0-31,-31 31 16,63 32 15,-63 31 0,-32-31-31,32-32 16,-31 32-16,31-32 16,0 1-16,31-32 15,-31 31 1,32-31-16,-1 31 15,126-31 17,-94-31-32</inkml:trace>
          <inkml:trace contextRef="#ctx0" brushRef="#br0" timeOffset="11580.4743">22014-1004 0,'32'31'0,"-1"-31"16,-31 63-16,31-32 15,1 32 1,-1 125 0,-31-94-16,0 1 15,0-1 1,-31-32-16,31 32 15,0 0-15,-32-31 0,32 0 16,-31 0-16,31-1 16,-31 1 30,31-63 1,0 31-16,-32-31 32,32 0-48,0 0 1,-31 32 0,31-32-1,0 0 1,-32 31 15,32-31-15,0 0-1,-31 31 110,31-31-16</inkml:trace>
        </inkml:traceGroup>
      </inkml:traceGroup>
    </inkml:traceGroup>
    <inkml:traceGroup>
      <inkml:annotationXML>
        <emma:emma xmlns:emma="http://www.w3.org/2003/04/emma" version="1.0">
          <emma:interpretation id="{225894B1-24BC-40B1-9852-4212E927B1A9}" emma:medium="tactile" emma:mode="ink">
            <msink:context xmlns:msink="http://schemas.microsoft.com/ink/2010/main" type="paragraph" rotatedBoundingBox="3703,5059 16303,4229 16415,5926 3815,675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3972665-76F4-4148-A5D9-E60BA7D4235B}" emma:medium="tactile" emma:mode="ink">
              <msink:context xmlns:msink="http://schemas.microsoft.com/ink/2010/main" type="line" rotatedBoundingBox="3703,5059 16303,4229 16415,5926 3815,6755"/>
            </emma:interpretation>
          </emma:emma>
        </inkml:annotationXML>
        <inkml:traceGroup>
          <inkml:annotationXML>
            <emma:emma xmlns:emma="http://www.w3.org/2003/04/emma" version="1.0">
              <emma:interpretation id="{E3966EA7-1E0C-4A3B-9388-C5BB6971140B}" emma:medium="tactile" emma:mode="ink">
                <msink:context xmlns:msink="http://schemas.microsoft.com/ink/2010/main" type="inkWord" rotatedBoundingBox="3703,5059 7105,4835 7210,6430 3808,6654"/>
              </emma:interpretation>
              <emma:one-of disjunction-type="recognition" id="oneOf8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16515.7303">1004 2884 0,'-31'32'0,"31"-32"0,-94 63 31,-63 313 0,157-251-15,0 314 15,31-345-15,1 0-16,-1-31 15,1 0-15,-1 0 16,0-1-16,1 1 16,-32-32-16,31 1 15,-31-32-15,0 0 78,0 0 0,63 0-62,-95-32-16</inkml:trace>
          <inkml:trace contextRef="#ctx0" brushRef="#br0" timeOffset="22629.954">1694 3418 0,'0'0'31,"32"0"-31,156 94 94,-314 407-32,158-532-30,-32 0-32,31-32 15,32 0-15,-32 0 16,32-31-16,-32 32 15,32-32-15,-32 31 16,32-94 31,-63 157-32,0 0-15,-31 0 16,-1 31-16,1 1 16,0 31-16,-1-1 15,1 1-15,31 0 16,63 125 15,31-125 0,-32-63-15,-62 0-1,32 0-15,-32 0 16</inkml:trace>
          <inkml:trace contextRef="#ctx0" brushRef="#br0" timeOffset="23080.9797">2760 3857 0,'0'0'0,"0"0"47,0 0-32,32-32 1,-1 32-1,0 32 1,-31-32-16,32 62 16,-32-30-16,0-1 15,-32 32-15,1-32 16,-63 32-1</inkml:trace>
          <inkml:trace contextRef="#ctx0" brushRef="#br0" timeOffset="15411.6878">-375 3167 0,'0'0'31,"0"31"-15,0 32-16,-32 31 15,32 0-15,0 31 16,-31-31-16,31 32 16,0-32-1,-31 94 1,31-125-16,-32-1 15,32 1-15,0-31 16,0-1-16,0 0 16,0-31-1,0 0 63,32 0-62,-1 0-16,0 0 0,95-31 47,-64 0-47,1 31 15,0-32-15,-32 32 16,-31 0-16,0 0 31,-31 0-15,-1 0-1,32 0 1</inkml:trace>
        </inkml:traceGroup>
        <inkml:traceGroup>
          <inkml:annotationXML>
            <emma:emma xmlns:emma="http://www.w3.org/2003/04/emma" version="1.0">
              <emma:interpretation id="{8BE77534-9133-4DFA-9AB2-0DFB8A07A875}" emma:medium="tactile" emma:mode="ink">
                <msink:context xmlns:msink="http://schemas.microsoft.com/ink/2010/main" type="inkWord" rotatedBoundingBox="7920,4873 9367,4777 9460,6197 8013,6292"/>
              </emma:interpretation>
              <emma:one-of disjunction-type="recognition" id="oneOf9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23769.0191">3670 3480 0,'0'-31'15,"0"31"1,31 0-16,-31 0 16,63 251 30,-63-157-30,0-31-16,0-1 16,-32 1-1,32-63-15,0 31 16,0-62-1,0 31 1,32-31-16,31-63 31,-32-1-31,0 1 16,32 0-16,-32 32 15,32-1-15,-63 0 16,31 63-16,-31-31 16,0 31-1,-62 31 16,-1 95-15,-31 124 0,94-187-1,0-31-15,0-1 16,31 32 15,95-63-15,-32 0-1,-63-94 1,0 94-16</inkml:trace>
          <inkml:trace contextRef="#ctx0" brushRef="#br0" timeOffset="24072.0364">3858 2822 0,'0'0'0,"0"31"32,0-31-32,0 31 0,-31-31 15,31-31 16,0 31-15,0-31-16,0 31 16,0-32-16,31 32 15,0 32 1</inkml:trace>
          <inkml:trace contextRef="#ctx0" brushRef="#br0" timeOffset="24802.0559">4955 3731 0,'0'0'16,"0"31"0,0-31-16,0 32 15,0-32-15,-31 0 47,31 0-47,0-32 16,0 32-16,0-31 15,31 0 1,1-1-16,-1 32 15,1 0-15,-1 32 16,0-1 0,1 32-16,-32-32 0,0 32 15,-32 0-15,1-1 16,0 1-1,-1-32-15,1 1 16</inkml:trace>
        </inkml:traceGroup>
        <inkml:traceGroup>
          <inkml:annotationXML>
            <emma:emma xmlns:emma="http://www.w3.org/2003/04/emma" version="1.0">
              <emma:interpretation id="{E17B9815-BA55-401B-8E48-83FDB99EFD25}" emma:medium="tactile" emma:mode="ink">
                <msink:context xmlns:msink="http://schemas.microsoft.com/ink/2010/main" type="inkWord" rotatedBoundingBox="10292,4745 13901,4508 14005,6084 10396,6322"/>
              </emma:interpretation>
              <emma:one-of disjunction-type="recognition" id="oneOf10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25474.0792">6335 2853 0,'0'31'0,"-31"-31"16,-32 32-16,-125 564 62,219-471-62,32-62 0,0-1 16,-1-30 0,1-32-16,31 0 15,-31-32-15,31-30 16,-63-1-16,32 0 15,-63-62-15,-63-283 47,63 346-31,-31 30-16,0 1 15,31 31-15,-32 31 16,1 63 15,-32-31-31</inkml:trace>
          <inkml:trace contextRef="#ctx0" brushRef="#br0" timeOffset="25935.1034">6617 3292 0,'0'0'15,"-125"0"126,-126 63-79,220-63-62,156-32 0</inkml:trace>
          <inkml:trace contextRef="#ctx0" brushRef="#br0" timeOffset="26188.1179">7056 3480 0,'32'32'32,"-32"-32"30,0-32-46,31 32-1,1-31-15,-1 31 16,0 0-1,1 31-15,-1 1 0,-31 30 16,-63 189 31,32-188-47</inkml:trace>
          <inkml:trace contextRef="#ctx0" brushRef="#br0" timeOffset="26771.149">8436 3010 0,'-31'0'16,"-1"31"-16,-124 126 31,93 63-31,32-95 0,31-31 15,125 31 32,-62-93-47,31-32 16,-31 0-16,-1-32 15,1 32-15,0-62 16,-32 30-16,94-281 47,-93 250-47,-32 0 0,0 32 15,0 0 17,-32 31-17,32-32 1,-31 32-1,0-31 1,31 31-16,-32 0 16,-30-31 15,-1 31-16,32 31-15,-32-31 0,32 0 32</inkml:trace>
          <inkml:trace contextRef="#ctx0" brushRef="#br0" timeOffset="27041.1577">8656 3418 0,'-63'31'0,"0"-31"15,-31 0 1,0 31-16,31-31 0,1 0 15,30 0 1,1 0 0,0-31 15</inkml:trace>
          <inkml:trace contextRef="#ctx0" brushRef="#br0" timeOffset="27173.1653">8562 2696 0,'31'-31'31</inkml:trace>
          <inkml:trace contextRef="#ctx0" brushRef="#br0" timeOffset="27677.1835">9502 2445 0,'0'0'16,"32"32"-16,-32-1 15,31 32-15,0 31 16,-31 31 0,32 1-1,-32-32-15,0 31 16,31-31-16,-31 32 15,-31-1-15,31 1 16,0-32-16,-32-32 16,-30 33-1,30-64-15,-30 32 16,-1-32-16,-63 32 31,95-63 0,0 0 0,-189-126-31</inkml:trace>
        </inkml:traceGroup>
        <inkml:traceGroup>
          <inkml:annotationXML>
            <emma:emma xmlns:emma="http://www.w3.org/2003/04/emma" version="1.0">
              <emma:interpretation id="{BC0EFD43-286E-4598-ABF2-8E84538398F3}" emma:medium="tactile" emma:mode="ink">
                <msink:context xmlns:msink="http://schemas.microsoft.com/ink/2010/main" type="inkWord" rotatedBoundingBox="15065,4818 16336,4735 16385,5466 15114,5550"/>
              </emma:interpretation>
              <emma:one-of disjunction-type="recognition" id="oneOf11">
                <emma:interpretation id="interp11" emma:lang="" emma:confidence="0">
                  <emma:literal>r</emma:literal>
                </emma:interpretation>
                <emma:interpretation id="interp12" emma:lang="" emma:confidence="0">
                  <emma:literal>•</emma:literal>
                </emma:interpretation>
                <emma:interpretation id="interp13" emma:lang="" emma:confidence="0">
                  <emma:literal>y</emma:literal>
                </emma:interpretation>
                <emma:interpretation id="interp14" emma:lang="" emma:confidence="0">
                  <emma:literal>v</emma:literal>
                </emma:interpretation>
                <emma:interpretation id="interp15" emma:lang="" emma:confidence="0">
                  <emma:literal>N</emma:literal>
                </emma:interpretation>
              </emma:one-of>
            </emma:emma>
          </inkml:annotationXML>
          <inkml:trace contextRef="#ctx0" brushRef="#br0" timeOffset="32032.4153">10851 3449 0,'-32'0'15,"32"31"32,0-93-16,0-1-15,32 0 155,-1 0-171,1129-501 16</inkml:trace>
        </inkml:traceGroup>
      </inkml:traceGroup>
    </inkml:traceGroup>
    <inkml:traceGroup>
      <inkml:annotationXML>
        <emma:emma xmlns:emma="http://www.w3.org/2003/04/emma" version="1.0">
          <emma:interpretation id="{6D925311-32A4-4F44-B42F-6481C16DD13E}" emma:medium="tactile" emma:mode="ink">
            <msink:context xmlns:msink="http://schemas.microsoft.com/ink/2010/main" type="paragraph" rotatedBoundingBox="6748,7885 31006,5516 31296,8493 7039,10861" alignmentLevel="2"/>
          </emma:interpretation>
        </emma:emma>
      </inkml:annotationXML>
      <inkml:traceGroup>
        <inkml:annotationXML>
          <emma:emma xmlns:emma="http://www.w3.org/2003/04/emma" version="1.0">
            <emma:interpretation id="{CFBA39E8-E68B-4C96-8A2D-B9D9BF8F49BD}" emma:medium="tactile" emma:mode="ink">
              <msink:context xmlns:msink="http://schemas.microsoft.com/ink/2010/main" type="line" rotatedBoundingBox="6748,7885 31006,5516 31296,8493 7039,10861">
                <msink:destinationLink direction="with" ref="{A5AB59D7-652F-44DC-8291-1E51D022DCE2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CDB3C735-26AE-4F26-B477-F10C4BCA1014}" emma:medium="tactile" emma:mode="ink">
                <msink:context xmlns:msink="http://schemas.microsoft.com/ink/2010/main" type="inkWord" rotatedBoundingBox="6877,7594 11356,7750 11253,10741 6773,10586"/>
              </emma:interpretation>
              <emma:one-of disjunction-type="recognition" id="oneOf12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0" timeOffset="45640.0206">7025 6741 0,'-31'32'16,"-63"-32"-16,0 31 15,-63 32-15,-63-32 16,32 1 0,-31 30-16,30-30 0,33-1 15,-32 0-15,62-31 16,1 0-1,31 0-15,62 0 0,1 0 16,0-31 0,31 0-1</inkml:trace>
          <inkml:trace contextRef="#ctx0" brushRef="#br0" timeOffset="46566.0585">5896 7588 0,'-31'0'16,"-1"-31"-16,32 31 16,-62 31-16,30-31 15,1 32-15,-32-1 16,32 0-16,0 32 15,-1 0-15,314 93 78,-250-187-62,-32-345 46,-32 313-62,-124-31 32,93 94-1,-188 0 109,220 31-140,93 1 0</inkml:trace>
          <inkml:trace contextRef="#ctx0" brushRef="#br0" timeOffset="45261.0029">6022 5644 0,'0'31'15,"0"252"32,0 93 0,31-345-32,-31 1-15,31-32 16,1 0 0,93 0-1,-31 0 1,-62 0-16</inkml:trace>
          <inkml:trace contextRef="#ctx0" brushRef="#br0" timeOffset="47394.0992">6272 7494 0,'32'0'16,"-32"0"15,31 0-31,-31 0 16,32 0 15,-1 31-31,-31-31 16,31 32-16,-31-1 15,32 32-15,-32 0 16,-32-1-16,32 32 15,-31-31 17,0 63-32,-1-64 62,158-250-31,-32 31-15,-63 63-16,32 32 15,-32-33 17,0 64-32,-31 31 15,-31 0 32,31 31-47,-94 126 31,94-31-15,0-95-1,0 0-15,31 1 16,1-32-16,-1 31 16,0-31-16,-31 0 15,32 0 1,-1 0-1</inkml:trace>
          <inkml:trace contextRef="#ctx0" brushRef="#br0" timeOffset="47735.1154">6523 7243 0,'0'32'15,"0"-32"-15,0 0 16,-31 31 0,62-62 30,-31 31-30,0 0 0,0 0-1</inkml:trace>
          <inkml:trace contextRef="#ctx0" brushRef="#br0" timeOffset="48747.1554">4767 5644 0,'0'0'46,"-31"31"-30,0 1 0,-1-1-1,1 63-15,0 0 16,-1 32-16,-31-1 15,32 0-15,-32 95 16,63-126 0,0 0-16,0 32 15,32-1 1,-1-31-16,0 0 15,1 0-15,-1 0 16,1-31 0,-1 0 15,126 470 16,-157-502-47,31 1 0,0 30 46,-31-62 1,0 0-16,0-62 1,0 62-32</inkml:trace>
          <inkml:trace contextRef="#ctx0" brushRef="#br0" timeOffset="44591.9646">5489 6522 0,'-314'0'156,"533"157"-140,-124-189-16,-33-30 16,1 30-16,0-30 15,-32 30-15,-31-30 16,-31-1-16,-1-31 15,1 0-15,-32 31 16,1 0-16,-1 1 16,0 30-16,0 1 15,32-1 1,-32 32-16,32 0 15,0 0-15,-1 32 16,1-1-16,0 1 16</inkml:trace>
          <inkml:trace contextRef="#ctx0" brushRef="#br0" timeOffset="43620.9275">2541 6710 0,'31'0'31,"1"0"-15,-32 31-16,31-31 16,0 32-16,1-1 15,-1 32-15,32-32 16,-1 1-16,1-1 15,0 0-15,0 32 16,-1-32 0,1 1-16,0-1 0,-32 1 15,32 30 16,-189 32 1,64-62-32,-1-1 15,0 0 1,32 1-16,0 30 0,-1-30 15,1-1-15,-1 32 16,1-32-16,31 1 31,0-64-15</inkml:trace>
          <inkml:trace contextRef="#ctx0" brushRef="#br0" timeOffset="50936.2438">3764 6334 0,'-126'0'0,"95"31"15,0 1 1,-95 124 0,126-93-1,0-32-15,63 32 16,0-32-1,-1-31-15,1-31 16,31 0 0,-31-32-16,31-31 15,-31-31 1,-63 30-16,0 1 15,-32-31 1,32 31-16,-31 0 16,0 0-16,-1 31 15,32 32-15,0-1 16,0 32-16,0 0 31,32 32-15,-32-1-16,0 63 15,0 0 1,0 63-16,0-63 15,-32 408 48,32-471-63,32 32 0,-32 0 15,0-32-15,0 32 32,31-95-17</inkml:trace>
          <inkml:trace contextRef="#ctx0" brushRef="#br0" timeOffset="51962.3002">3983 8247 0,'0'-32'15,"-31"32"-15,31 0 16,-31 0 0,-32 0-1,32 32-15,-1-32 16,-31 62-16,32-30 15,31-1-15,0 32 16,0 0-16,0-32 16,31 0-1,189-188 32,-157 95-47,-1-1 16,-30-533 62,-64 502-78,32 94 0,0 0 46,32 32-46,-32-1 16,31 63-16,-31 0 16,0 314 30,0-377-46,31 0 16,-31 1-16,0-32 16,32 0-1</inkml:trace>
          <inkml:trace contextRef="#ctx0" brushRef="#br0" timeOffset="51259.26">4422 7369 0,'-62'0'0,"-32"0"0,-189 31 31,189-31-15,-157 0 31,283 0-32</inkml:trace>
          <inkml:trace contextRef="#ctx0" brushRef="#br0" timeOffset="52465.3245">4642 8153 0,'-31'0'0,"-1"0"16,-31 0-16,1 31 15,-1-31 1,32 0-16,-1 0 15,32 0-15,0 0 16,0-31 0</inkml:trace>
          <inkml:trace contextRef="#ctx0" brushRef="#br0" timeOffset="52239.3138">4485 7588 0,'0'32'16,"31"-1"0,-62 282 15,0-218-16,31-1-15,0 31 16,0-94 0,0 1-16,31-1 15,-31-31-15,31 0 16,1 0-16</inkml:trace>
        </inkml:traceGroup>
        <inkml:traceGroup>
          <inkml:annotationXML>
            <emma:emma xmlns:emma="http://www.w3.org/2003/04/emma" version="1.0">
              <emma:interpretation id="{5A23B47F-13CA-4F3F-B79F-1FE6051323FC}" emma:medium="tactile" emma:mode="ink">
                <msink:context xmlns:msink="http://schemas.microsoft.com/ink/2010/main" type="inkWord" rotatedBoundingBox="11851,7848 13229,7713 13418,9649 12041,9784"/>
              </emma:interpretation>
              <emma:one-of disjunction-type="recognition" id="oneOf13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0" timeOffset="54761.3889">8624 6679 0,'0'0'16,"32"0"-1,-1 0-15,0-32 16,32 32-16,0 0 16,-32 0-16,32 0 15,31 0 1,-94 0-16</inkml:trace>
          <inkml:trace contextRef="#ctx0" brushRef="#br0" timeOffset="49797.1903">7652 5769 0,'32'32'15,"-1"30"-15,0 1 16,1 31-16,-1 32 16,0-1-16,1-31 15,-1 251 16,-31-219-15,0-32-16,0 31 16,-31-31-16,31 0 15,0 0 1,-32-31-16,1 0 0,0 94 31,-1-95 0,32-30-15,0-32 62,0 0-78</inkml:trace>
        </inkml:traceGroup>
        <inkml:traceGroup>
          <inkml:annotationXML>
            <emma:emma xmlns:emma="http://www.w3.org/2003/04/emma" version="1.0">
              <emma:interpretation id="{7C6DC9C8-54ED-4245-9ADF-EBD714F540F8}" emma:medium="tactile" emma:mode="ink">
                <msink:context xmlns:msink="http://schemas.microsoft.com/ink/2010/main" type="inkWord" rotatedBoundingBox="14341,7383 16478,7175 16746,9914 14608,10122"/>
              </emma:interpretation>
              <emma:one-of disjunction-type="recognition" id="oneOf14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0" timeOffset="56601.4696">10913 7557 0,'-31'0'15,"0"0"1,-1 0-16,1 31 16,0 1-1,-1 30-15,32-30 16,-31 30-16,62 1 15,-31-32-15,63 1 16,-32-32-16,32 0 0,31-32 16,-31 1-1,0-32 1,-32-188 15,-94 157-31,1 32 31,-1 30-31,-31 1 16,0 31-16,62 0 15,-30 31-15,30 1 16</inkml:trace>
          <inkml:trace contextRef="#ctx0" brushRef="#br0" timeOffset="56126.4564">12325 6553 0,'-126'0'0,"1"32"0,-63-1 15,-63 0 1,-32 1-1,33-1-15,-33 0 0,1 1 16,125-1-16,32-31 16,94 0-1,-1 0-15,32 0 16,94-31-16,-31-1 15</inkml:trace>
          <inkml:trace contextRef="#ctx0" brushRef="#br0" timeOffset="55520.4273">10725 5926 0,'0'0'15,"-31"0"1,-32 32 0,32 30-16,0 1 15,-1-32-15,32 32 16,0 0-16,94-32 47,0-31-47,-31-31 0,0-32 15,-1 0-15,-30 1 16,-32-1-16,0-31 15,0 31 17,-157-125-17,126 157-15,-157 31 31,156 31-15,1 0 0,62 1-16</inkml:trace>
          <inkml:trace contextRef="#ctx0" brushRef="#br0" timeOffset="55817.4443">11478 5174 0,'0'0'0,"0"31"0,-31 32 16,31-1-16,-32 32 16,32 1-16,0-1 15,0-32 1,0 32-16,0-31 15,32 31-15,-32-31 16,0 0 0,31-32-16,-31 0 15,31 1-15,32-32 16,0 0-1,31-32-15,-32 1 16</inkml:trace>
          <inkml:trace contextRef="#ctx0" brushRef="#br0" timeOffset="57091.4932">11697 7275 0,'0'0'31,"32"31"-31,-32 32 0,-32-1 16,1 1-1,0 31 1,-1 32-16,1-32 0,0-32 15,31 1 17,0-94-17,31-1-15,63-93 16,-63 31-1,32 0-15,0 0 32,-32 31-32,1 0 0,-1 32 15,0 0 1,-93 31 15,30 62-31,1-30 16,-1 30-1,1 1-15,31 0 16,31-32-16,1 1 15,31-1 1,-1-31-16,32 0 16,32-31-16</inkml:trace>
        </inkml:traceGroup>
        <inkml:traceGroup>
          <inkml:annotationXML>
            <emma:emma xmlns:emma="http://www.w3.org/2003/04/emma" version="1.0">
              <emma:interpretation id="{0213D9A2-B635-475E-9F1F-D556800D72FC}" emma:medium="tactile" emma:mode="ink">
                <msink:context xmlns:msink="http://schemas.microsoft.com/ink/2010/main" type="inkWord" rotatedBoundingBox="17549,8033 18250,7965 18299,8472 17599,8540"/>
              </emma:interpretation>
              <emma:one-of disjunction-type="recognition" id="oneOf15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0" timeOffset="57911.5205">13955 6334 0,'-439'94'0,"345"-63"141,-31-93-48,187 30-62,346-281-31</inkml:trace>
          <inkml:trace contextRef="#ctx0" brushRef="#br0" timeOffset="58013.5264">13955 5895 0,'-533'94'0,"564"-125"16,32 31-16</inkml:trace>
        </inkml:traceGroup>
        <inkml:traceGroup>
          <inkml:annotationXML>
            <emma:emma xmlns:emma="http://www.w3.org/2003/04/emma" version="1.0">
              <emma:interpretation id="{1FA96C49-1146-4A7B-AC9D-971607BE5728}" emma:medium="tactile" emma:mode="ink">
                <msink:context xmlns:msink="http://schemas.microsoft.com/ink/2010/main" type="inkWord" rotatedBoundingBox="19309,7409 19951,7346 20067,8533 19425,8596"/>
              </emma:interpretation>
              <emma:one-of disjunction-type="recognition" id="oneOf16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1" timeOffset="93748.0112">15178 5519 0,'0'0'16,"0"31"-1,0 0-15,0 1 0,-31 62 32,31-32-32,-32 377 31,32-376-16,0 31 1,32-62-16,-32 30 16,0-30-16,31-32 15,-31 31 1,0-31 31</inkml:trace>
          <inkml:trace contextRef="#ctx0" brushRef="#br1" timeOffset="94351.0351">15178 5519 0,'32'-32'0,"-1"-31"31,0 32-31,1 0 0,93-32 47,-94 63-47,1 0 0,-1 31 15,32 1 1,-32-1-16,-31 32 16,63 0 15,-126 93 0,-31-124-15,-31-1-1,62-31 1,32 0-16,-1 0 15,32 0-15,0 0 32,0 0-17</inkml:trace>
        </inkml:traceGroup>
        <inkml:traceGroup>
          <inkml:annotationXML>
            <emma:emma xmlns:emma="http://www.w3.org/2003/04/emma" version="1.0">
              <emma:interpretation id="{834ABB35-65B0-4BD1-8797-CD29BD552611}" emma:medium="tactile" emma:mode="ink">
                <msink:context xmlns:msink="http://schemas.microsoft.com/ink/2010/main" type="inkWord" rotatedBoundingBox="25280,6912 31087,6345 31251,8024 25444,8591"/>
              </emma:interpretation>
              <emma:one-of disjunction-type="recognition" id="oneOf17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2" timeOffset="128945.5228">21544 4829 0,'-32'-32'16,"-30"32"-16,-1 32 15,0-32 1,1 31-16,-1 32 16,0 31-16,-31 313 31,125-312-31,1-33 15,219 32 17,0-94-17,-126-31-15,-31 0 16,-31-1-16,-1-30 15,-30-33-15,-32 33 16,0-64 0,0 32-16,-32 0 15,-30 31-15,-1 1 16,0 30-16,32 32 15,-32-31 1,1 62-16,-1-31 16,63 32-16,-32-1 15</inkml:trace>
          <inkml:trace contextRef="#ctx0" brushRef="#br2" timeOffset="129283.5421">21669 5393 0,'32'0'0,"-1"-31"0,32 31 0,-32 0 15,0 0-15,1 0 16,-1 0-16,0 31 15,-31 0 1,32 1-16,-32 31 16,31-32-1,1 0-15,-1 1 16,0-1-16</inkml:trace>
          <inkml:trace contextRef="#ctx0" brushRef="#br2" timeOffset="129623.5582">22453 5519 0,'0'0'15,"32"0"-15,-32 0 16,31 0-16,0 0 16,-31 0-1,0 125 16,-31-94-15,0 32-16,31-32 16,-32 1-16,64-1 15,-32 0-15,0-31 16,31 32-16,0-32 15,63 0 1,-62-32-16</inkml:trace>
          <inkml:trace contextRef="#ctx0" brushRef="#br2" timeOffset="129985.5705">23143 5236 0,'31'0'0,"-31"32"16,-31-1-16,0-31 15,-1 31-15,1-62 16</inkml:trace>
          <inkml:trace contextRef="#ctx0" brushRef="#br2" timeOffset="129845.5653">23237 5581 0,'0'0'16,"-31"0"-16,-32 0 16,0 0-1</inkml:trace>
          <inkml:trace contextRef="#ctx0" brushRef="#br2" timeOffset="130415.5929">24303 4672 0,'-31'0'32,"0"0"-32,-1 31 15,-30 32-15,-127 94 31,95-63-31,63 63 0,0-32 16,62-31-16,32-31 0,-1 0 16,32-32-1,1-31 1,-33 0-16,32-31 15,0-1-15,-31-31 16,-32-31-16,1 0 16,-1-31-16,-31 31 15,-31 0 1,-1 31-16,1 32 15,-32-1 1,1 32-16,-1 32 0</inkml:trace>
          <inkml:trace contextRef="#ctx0" brushRef="#br2" timeOffset="130740.6115">24335 5268 0,'0'0'16,"31"-32"0,0 64-16,1-32 15,-1 31-15,0 0 16,1 1-16,-1-1 15,1-31 1</inkml:trace>
          <inkml:trace contextRef="#ctx0" brushRef="#br2" timeOffset="131304.6287">24931 5613 0,'0'31'0,"-63"-31"0,31 63 16,-30-1-1,-1 1-15,32 31 16,31 0-1,31-31-15,0-32 16,220 1 31,-188-64-47,0 1 0,-32-32 15,63-156 17,-125 31-1,-1 156-31,-30 32 0,30 0 15,-62 32-15</inkml:trace>
          <inkml:trace contextRef="#ctx0" brushRef="#br2" timeOffset="131529.6376">25119 5769 0,'-32'0'0,"1"32"16,-32-32 0,1 0-1,30 0-15,-31 0 16,32 0-16,31 0 15</inkml:trace>
          <inkml:trace contextRef="#ctx0" brushRef="#br2" timeOffset="131771.6465">25965 5142 0,'-31'0'16,"-126"32"15,94-32-31,32 0 16,-32 31-1,63-62-15,0 31 16</inkml:trace>
          <inkml:trace contextRef="#ctx0" brushRef="#br2" timeOffset="131991.6568">26028 4891 0,'-31'0'0,"-32"0"15,0 32-15,-31-32 0,31 31 16,32-31-1,0 0 1,93 0 15,-93 31-31</inkml:trace>
          <inkml:trace contextRef="#ctx0" brushRef="#br2" timeOffset="132275.6686">26624 4735 0,'-32'0'31,"1"31"-31,31 0 0,-31 63 31,31-62-31,251-1 63,-220-31-48,0-31-15,-31-32 0,0 32 16,0-1-16,-31 1 16,-32-63-1</inkml:trace>
        </inkml:traceGroup>
      </inkml:traceGroup>
    </inkml:traceGroup>
  </inkml:traceGroup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4:52.487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A4B15231-B925-491F-8C9E-4A669AC09D4C}" emma:medium="tactile" emma:mode="ink">
          <msink:context xmlns:msink="http://schemas.microsoft.com/ink/2010/main" type="writingRegion" rotatedBoundingBox="21452,4405 28205,3723 28342,5080 21589,5762"/>
        </emma:interpretation>
      </emma:emma>
    </inkml:annotationXML>
    <inkml:traceGroup>
      <inkml:annotationXML>
        <emma:emma xmlns:emma="http://www.w3.org/2003/04/emma" version="1.0">
          <emma:interpretation id="{0CE0C450-48CB-4ECD-ACB7-811424E686B9}" emma:medium="tactile" emma:mode="ink">
            <msink:context xmlns:msink="http://schemas.microsoft.com/ink/2010/main" type="paragraph" rotatedBoundingBox="21452,4405 28205,3723 28342,5080 21589,576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8C22F4B-5BF5-4233-81AD-B3DE7F239418}" emma:medium="tactile" emma:mode="ink">
              <msink:context xmlns:msink="http://schemas.microsoft.com/ink/2010/main" type="line" rotatedBoundingBox="21452,4405 28205,3723 28342,5080 21589,5762"/>
            </emma:interpretation>
          </emma:emma>
        </inkml:annotationXML>
        <inkml:traceGroup>
          <inkml:annotationXML>
            <emma:emma xmlns:emma="http://www.w3.org/2003/04/emma" version="1.0">
              <emma:interpretation id="{5083D455-8156-444F-BC64-C4C1D133F75F}" emma:medium="tactile" emma:mode="ink">
                <msink:context xmlns:msink="http://schemas.microsoft.com/ink/2010/main" type="inkWord" rotatedBoundingBox="21453,4412 23602,4195 23733,5496 21584,571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630 8 0,'0'0'16,"-94"0"-1,31-31 1,0 62-1,-125 32 1,125-32 0,1 63-16,-33 126 15,95-126-15,0 0 16,32 0-16,-1-31 15,32-32 1,439 0 15,-377-62-15,-62 0-1,-1-1-15,-30-30 16,-1-1-16,1-31 31,-32 0-31,-32 31 0,32-31 0,-31 31 16,-1 32-1,-30-1 1,30 1-16,-30 31 16,30 0-16,-93 31 62,94-93-15,125 219-47</inkml:trace>
          <inkml:trace contextRef="#ctx0" brushRef="#br0" timeOffset="521.0298">630 572 0,'0'-31'31,"31"31"-31,-31 0 16,31 0-16,1 0 15,-1 31-15,0-31 16,1 32-16,-1-1 16,0 1-16,1-1 15,-1 0 16,-31 1-31,94 30 32,-94-62 14</inkml:trace>
          <inkml:trace contextRef="#ctx0" brushRef="#br0" timeOffset="1947.0668">1382 823 0,'0'0'32,"0"32"-32,0 30 31,0 221 62,0-283-61</inkml:trace>
          <inkml:trace contextRef="#ctx0" brushRef="#br0" timeOffset="4196.1284">2135 541 0,'-32'0'0,"32"0"15,-31 0 1,31 0-16,-31 0 31,-1 0-31,-30 0 63,62-63-48,0 95-15</inkml:trace>
          <inkml:trace contextRef="#ctx0" brushRef="#br0" timeOffset="4455.1432">2135 228 0,'-32'0'0,"1"0"0,0 0 16,-1 0-16,32 0 16,-31 0-16,31 0 15,0 0 16</inkml:trace>
        </inkml:traceGroup>
        <inkml:traceGroup>
          <inkml:annotationXML>
            <emma:emma xmlns:emma="http://www.w3.org/2003/04/emma" version="1.0">
              <emma:interpretation id="{A340D5B0-FC31-43BA-86B4-0AE18C5E0571}" emma:medium="tactile" emma:mode="ink">
                <msink:context xmlns:msink="http://schemas.microsoft.com/ink/2010/main" type="inkWord" rotatedBoundingBox="24236,4209 26574,3973 26703,5246 24364,5482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4981.1733">3170-211 0,'0'0'15,"-32"0"1,1 0-16,0 31 16,-32 0-16,0 63 15,0 0-15,1 63 16,30 0-16,32-32 15,32-31-15,-1 1 16,32-33 0,-1-30-16,33-32 15,-1 31-15,0-31 16,0-31-16,63-32 31,-126 0-31,32-31 16,-1 0 15,-30-314-16,-64 377-15,1 0 16,-32 31 0,-31 0-16,0 31 15,0 0-15,31 1 16</inkml:trace>
          <inkml:trace contextRef="#ctx0" brushRef="#br0" timeOffset="5449.1968">3452 384 0,'0'0'32,"31"32"-32,-31-32 15,32 0-15,-1 0 16,0 31-1,1 0-15,-1-31 0,0 32 16,1-1 0,-1-31-16,0 31 15,1-31 1,-1 32-16</inkml:trace>
          <inkml:trace contextRef="#ctx0" brushRef="#br0" timeOffset="5989.2159">4079 635 0,'0'0'31,"31"0"-31,-31 32 16,0-32-1,32 31-15,-64 32 16,1-1 15,31 1-31,-31 0 16,31-63-16,0 31 15,0-31 16,0-31-15,31-1-16,0 1 16,32 0-1,-32-32 1,1 32-16,-1-1 0,0 1 15,-62 31 17,0 31-17,-1 1-15,1-1 0,0 0 16,31-31-1,0 32-15,0-1 16,0-31 0,0 31-16,31-31 0,0 0 15,1 0-15</inkml:trace>
          <inkml:trace contextRef="#ctx0" brushRef="#br0" timeOffset="6410.24">5114 322 0,'-32'31'0,"1"-31"15,31 31-15,-31-31 16,-1 0 0,1 0-16,62 0 31,-62 0-31</inkml:trace>
          <inkml:trace contextRef="#ctx0" brushRef="#br0" timeOffset="6569.2491">5114 71 0,'-32'0'16,"1"0"-16,31 0 15,-31 0 32,-1 0-47</inkml:trace>
        </inkml:traceGroup>
        <inkml:traceGroup>
          <inkml:annotationXML>
            <emma:emma xmlns:emma="http://www.w3.org/2003/04/emma" version="1.0">
              <emma:interpretation id="{D35FD7AE-5A3F-42EF-B7D8-35D9483BF95A}" emma:medium="tactile" emma:mode="ink">
                <msink:context xmlns:msink="http://schemas.microsoft.com/ink/2010/main" type="inkWord" rotatedBoundingBox="27578,3786 28205,3723 28313,4796 27686,4860"/>
              </emma:interpretation>
              <emma:one-of disjunction-type="recognition" id="oneOf2">
                <emma:interpretation id="interp2" emma:lang="" emma:confidence="1">
                  <emma:literal>p</emma:literal>
                </emma:interpretation>
                <emma:interpretation id="interp3" emma:lang="" emma:confidence="0">
                  <emma:literal>P</emma:literal>
                </emma:interpretation>
                <emma:interpretation id="interp4" emma:lang="" emma:confidence="0">
                  <emma:literal>1?</emma:literal>
                </emma:interpretation>
                <emma:interpretation id="interp5" emma:lang="" emma:confidence="0">
                  <emma:literal>1,</emma:literal>
                </emma:interpretation>
                <emma:interpretation id="interp6" emma:lang="" emma:confidence="0">
                  <emma:literal>1)</emma:literal>
                </emma:interpretation>
              </emma:one-of>
            </emma:emma>
          </inkml:annotationXML>
          <inkml:trace contextRef="#ctx0" brushRef="#br0" timeOffset="7152.2719">6149-368 0,'0'31'16,"0"0"0,0 32-16,0 0 15,0 0-15,0-1 16,0 1-16,0 0 0,0-1 31,0 1-31,31 0 16,-31 0-1,0-1-15,0-30 16,0 30-1,0-62-15,0 0 32,0-62-32</inkml:trace>
          <inkml:trace contextRef="#ctx0" brushRef="#br0" timeOffset="7581.2914">6243-525 0,'0'0'0,"0"-31"0,0 31 15,31-32 1,-31 32-16,31 0 16,-31-31-16,32 31 15,-32 0-15,62 0 16,-30 0-1,31 0-15,-1 31 16,-30-31-16,30 32 16,-30-1-16,-1 0 15,-31 1-15,0 30 16,-31 1-16,-1-32 15,-30 32-15,-158 31 32,157-94-17,1 32-15,30-32 16,1 0-16</inkml:trace>
        </inkml:traceGroup>
      </inkml:traceGroup>
    </inkml:traceGroup>
  </inkml:traceGroup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3:29.76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3FBA35D-A5DC-4D53-AB10-4E5512E57A8D}" emma:medium="tactile" emma:mode="ink">
          <msink:context xmlns:msink="http://schemas.microsoft.com/ink/2010/main" type="writingRegion" rotatedBoundingBox="1877,8950 6921,8554 7052,10230 2008,10626"/>
        </emma:interpretation>
      </emma:emma>
    </inkml:annotationXML>
    <inkml:traceGroup>
      <inkml:annotationXML>
        <emma:emma xmlns:emma="http://www.w3.org/2003/04/emma" version="1.0">
          <emma:interpretation id="{56689DEF-A698-4F40-9DCC-D6185B89BF27}" emma:medium="tactile" emma:mode="ink">
            <msink:context xmlns:msink="http://schemas.microsoft.com/ink/2010/main" type="paragraph" rotatedBoundingBox="1877,8950 6921,8554 7052,10230 2008,1062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1AC9A1C-59F0-4152-A135-6B2EDF3CCA3A}" emma:medium="tactile" emma:mode="ink">
              <msink:context xmlns:msink="http://schemas.microsoft.com/ink/2010/main" type="line" rotatedBoundingBox="1877,8950 6921,8554 7052,10230 2008,10626"/>
            </emma:interpretation>
          </emma:emma>
        </inkml:annotationXML>
        <inkml:traceGroup>
          <inkml:annotationXML>
            <emma:emma xmlns:emma="http://www.w3.org/2003/04/emma" version="1.0">
              <emma:interpretation id="{563E08C7-5A44-4CF8-B6BD-9080A6CD1BEC}" emma:medium="tactile" emma:mode="ink">
                <msink:context xmlns:msink="http://schemas.microsoft.com/ink/2010/main" type="inkWord" rotatedBoundingBox="1877,8950 4949,8709 5081,10385 2008,1062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-1975 7055 0,'0'-31'16,"-31"31"-1,-94-63 16,93 63-15,-31 31-16,-31 32 31,63-32-15,31 1-1,-31-1-15,31 1 16,0 30-16,0-30 16,0-1-16,0 0 15,31 1-15,32-1 16,-32-31-16,32 0 15,0 0 1,-1-31-16,1-1 16,0 1-1,-1-63 1,1-94-1,-63 125 1,0 0-16,0 32 16,-31 31-16,31-31 15,31 62 48,-31 0-63,0 1 0,0 62 15,0-32 1,0 64-16,-31-32 16,-1 125 15,32-30-31,0-95 15,0 0-15,0-32 16,0 1-16,0-31 16,0-1-16,0-31 15,0 31 1,0-62 15,-31 31-15,31-63-1,0 32-15,0-1 16,0-30-16,0 30 15,0 1-15,0 0 16,0 31-16,0 0 31,31 0-31,1 0 16,30 0 15,-62 0-31,63 0 0,-31 0 16,30-32-1,-30 32-15,-1-31 16,-62 62 15,93-31-15,-124 0-16</inkml:trace>
          <inkml:trace contextRef="#ctx0" brushRef="#br0" timeOffset="484.0277">-658 7243 0,'-31'0'0,"0"0"15,-32 32-15,-63-32 16,64 0-1,30 0-15,1 0 16,31 0 0,31-32-1</inkml:trace>
          <inkml:trace contextRef="#ctx0" brushRef="#br0" timeOffset="279.0159">-626 7525 0,'-32'0'15,"1"0"-15,0 0 16,-32 0-16,32 0 16,-32 0-1,0 0-15,32 0 16,-1 0-16,32-31 15,0 31 1</inkml:trace>
          <inkml:trace contextRef="#ctx0" brushRef="#br0" timeOffset="1811.1019">-125 7149 0,'0'-31'16,"32"31"-16,-32-32 16,31 32-1,-31 0-15,32-31 16,-1 62-16,0-31 15,1 32 1,30-1 0,-30 1-16,30 30 0,-30-30 15,-32 30-15,0 1 16,0 0-16,-32-1 15,1-30 1,31-1-16,-31-31 0,31 32 31,0-32-31,-32-32 16,32 32-16,32-31 15,-32-1-15,31 1 16,32-32-16,-32 32 16,32-32-1,94-156 16,-126 125-15,-31 62 0,31 1-16,-31-32 31,0 63-16,-31 0 63,31 32-62,0-32-16,-31 31 16,31 0-16,0 1 15,-32 30-15,32-30 16,0 31-16,-31-1 15,31-30 1,0 30-16,31-30 16,-31-1-16,32 0 31,-1 1-31,0-32 0,1 31 15,-1-31 1,0 0-16,1 0 16,-32 0-16,31 0 15,-31 0 157</inkml:trace>
          <inkml:trace contextRef="#ctx0" brushRef="#br0" timeOffset="2708.1532">-1692 8184 0,'62'0'16,"1"94"46,-63-94-62,0 31 0,0 1 16,0 30 15,0-30-31,0-1 0,0-31 15,0 32-15,0-32 16,31 0 140,-31-32-156</inkml:trace>
        </inkml:traceGroup>
        <inkml:traceGroup>
          <inkml:annotationXML>
            <emma:emma xmlns:emma="http://www.w3.org/2003/04/emma" version="1.0">
              <emma:interpretation id="{1A1A080A-13DE-4A61-853B-6D048465310C}" emma:medium="tactile" emma:mode="ink">
                <msink:context xmlns:msink="http://schemas.microsoft.com/ink/2010/main" type="inkWord" rotatedBoundingBox="6142,9126 6960,9062 6995,9507 6177,9571"/>
              </emma:interpretation>
            </emma:emma>
          </inkml:annotationXML>
          <inkml:trace contextRef="#ctx0" brushRef="#br0" timeOffset="5284.2241">1882 7494 0,'32'0'46,"-32"0"-30,31 0-16,0 0 16,1-31-16,31 31 15,-1 0 1,220-32 15,-219 32-15,-31 0-16,-1 0 15,-31 0-15,31 0 16,-62 0-1</inkml:trace>
          <inkml:trace contextRef="#ctx0" brushRef="#br0" timeOffset="5567.2381">1976 7149 0,'0'0'16,"32"-31"-16,-1 31 15,1 0 1,-1 0-16,220-32 31,-157 32-15,-31-31-16,-1 31 15,-30-31-15,30-1 16,-62 32-16</inkml:trace>
        </inkml:traceGroup>
      </inkml:traceGroup>
    </inkml:traceGroup>
  </inkml:traceGroup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3:52.33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E2206448-680B-432D-9555-DC65F668C93C}" emma:medium="tactile" emma:mode="ink">
          <msink:context xmlns:msink="http://schemas.microsoft.com/ink/2010/main" type="writingRegion" rotatedBoundingBox="1661,13950 6442,13666 6543,15363 1762,15648"/>
        </emma:interpretation>
      </emma:emma>
    </inkml:annotationXML>
    <inkml:traceGroup>
      <inkml:annotationXML>
        <emma:emma xmlns:emma="http://www.w3.org/2003/04/emma" version="1.0">
          <emma:interpretation id="{C4E394AD-CB71-43CA-95A1-B857E43C9730}" emma:medium="tactile" emma:mode="ink">
            <msink:context xmlns:msink="http://schemas.microsoft.com/ink/2010/main" type="paragraph" rotatedBoundingBox="1661,13950 6442,13666 6543,15363 1762,1564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2AAA6C8-50C7-498B-94AC-9CC9F1AE4E86}" emma:medium="tactile" emma:mode="ink">
              <msink:context xmlns:msink="http://schemas.microsoft.com/ink/2010/main" type="line" rotatedBoundingBox="1661,13950 6442,13666 6543,15363 1762,15648"/>
            </emma:interpretation>
          </emma:emma>
        </inkml:annotationXML>
        <inkml:traceGroup>
          <inkml:annotationXML>
            <emma:emma xmlns:emma="http://www.w3.org/2003/04/emma" version="1.0">
              <emma:interpretation id="{A84E70FE-9EDE-4463-8FE5-8E10E030DF5D}" emma:medium="tactile" emma:mode="ink">
                <msink:context xmlns:msink="http://schemas.microsoft.com/ink/2010/main" type="inkWord" rotatedBoundingBox="2015,13779 3892,14777 3292,15904 1416,14907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-2163 12041 0,'0'0'16,"-31"-31"-16,-1 31 15,1 0-15,0 0 16,-1 0-16,1 31 15,0-31-15,-32 63 32,32-32-32,-32 32 15,32 0-15,31-1 16,-32 1-16,32-32 15,94 32 17,-31-94-32,-32 31 15,63-32 1,-31-30-16,0-1 15,-32 0-15,1 0 16,-64-250 31,32 313-47,0 0 15,0 0 1,0 31 0,0 32-16,32 31 15,-64 0-15,32 32 16,-63 281-1,63-281 1,0-1-16,0-31 16,0-31-1,0 0-15,32-1 31,-32-62 1,0-31-17,0 0-15,0-64 16,0 64-1</inkml:trace>
          <inkml:trace contextRef="#ctx0" brushRef="#br0" timeOffset="161.0092">-2194 12982 0,'0'-32'31,"0"32"-15,31-31 15,1 31-31,-1-31 16,32 31-16,-1-32 31,-30 1-31,-1-32 15</inkml:trace>
          <inkml:trace contextRef="#ctx0" brushRef="#br0" timeOffset="613.0323">-1536 13170 0,'0'0'0,"0"0"15,0-31-15,32 31 16,-32 0-16,0-32 15,31 32 1,-31 0 0,31 0-16,-31 32 15,32-1 1,-32 0-1,0 32-15,-63 188 78,188-283-31,-93 1-31,31 31-16</inkml:trace>
          <inkml:trace contextRef="#ctx0" brushRef="#br0" timeOffset="1085.0593">-595 12605 0,'0'0'0,"-63"32"16,32-32-16,-63 0 15,31 31 1,-62 1 62,125-32-78,157-63 0</inkml:trace>
          <inkml:trace contextRef="#ctx0" brushRef="#br0" timeOffset="861.0465">-532 12950 0,'-32'32'0,"1"-32"15,-32 31-15,1-31 16,-1 31-16,-31 1 31,31-32-31,63 0 16,-31-63-16</inkml:trace>
        </inkml:traceGroup>
        <inkml:traceGroup>
          <inkml:annotationXML>
            <emma:emma xmlns:emma="http://www.w3.org/2003/04/emma" version="1.0">
              <emma:interpretation id="{A4837D62-FF35-4E70-981B-B183CA9585A1}" emma:medium="tactile" emma:mode="ink">
                <msink:context xmlns:msink="http://schemas.microsoft.com/ink/2010/main" type="inkWord" rotatedBoundingBox="4389,13997 4951,13963 5003,14846 4442,14879"/>
              </emma:interpretation>
            </emma:emma>
          </inkml:annotationXML>
          <inkml:trace contextRef="#ctx0" brushRef="#br0" timeOffset="1812.0852">314 11916 0,'-31'0'0,"31"31"16,-31 0 0,-1 32-1,1 0-15,0 62 16,31-31-1,-32 32-15,64-32 16,-1 63 0,32-95-16,-32-30 15,32-32-15,0 0 16,-1-32-16,-30 1 15,30 0 1,-30-32-16,-1 31 16,0-30-1,1-1-15,-64-94 16,32 95-16,-31-1 15,0 31 1,-1 1-16,1 0 16,0 31-1,-1 0-15,1 31 16,0 0-16,-1 1 15,1-1-15,31-31 16</inkml:trace>
          <inkml:trace contextRef="#ctx0" brushRef="#br0" timeOffset="2070.0972">471 12574 0,'-31'0'15,"0"0"-15,-95-31 47,95-1-47,62 32 16,-62 0-16</inkml:trace>
        </inkml:traceGroup>
        <inkml:traceGroup>
          <inkml:annotationXML>
            <emma:emma xmlns:emma="http://www.w3.org/2003/04/emma" version="1.0">
              <emma:interpretation id="{7A24B65C-B035-4E7E-B290-B1E3B3C5B48C}" emma:medium="tactile" emma:mode="ink">
                <msink:context xmlns:msink="http://schemas.microsoft.com/ink/2010/main" type="inkWord" rotatedBoundingBox="5594,14415 6288,14036 6611,14629 5917,15008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620.1158">1475 12668 0,'345'-63'0,"-345"63"0,31 0 16,-31 0-1</inkml:trace>
          <inkml:trace contextRef="#ctx0" brushRef="#br0" timeOffset="3026.1391">1475 12386 0,'0'0'31,"31"0"-31,0-31 15,32 31-15,0 0 16,0-32 31,187-30 78,-218 62-110,-95-126-15</inkml:trace>
          <inkml:trace contextRef="#ctx0" brushRef="#br0" timeOffset="3164.147">1914 12010 0,'62'31'0,"-30"0"0,31 32 15,-32-32-15,0 64 16,1-64-16,-32 32 16,31-1-16,-62 1 15,31-32-15,-32 32 16,1-32-1,0 1-15,-32-1 16,31 1 0,1-1-16,31 0 15</inkml:trace>
        </inkml:traceGroup>
      </inkml:traceGroup>
    </inkml:traceGroup>
  </inkml:traceGroup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5:17.539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A5AB59D7-652F-44DC-8291-1E51D022DCE2}" emma:medium="tactile" emma:mode="ink">
          <msink:context xmlns:msink="http://schemas.microsoft.com/ink/2010/main" type="inkDrawing" rotatedBoundingBox="7432,7713 7527,16680 6673,16689 6578,7723" semanticType="verticalRange" shapeName="Other">
            <msink:sourceLink direction="with" ref="{CFBA39E8-E68B-4C96-8A2D-B9D9BF8F49BD}"/>
            <msink:sourceLink direction="with" ref="{4B153D1E-F4E0-4E07-A972-1F9CE6E76671}"/>
          </msink:context>
        </emma:interpretation>
      </emma:emma>
    </inkml:annotationXML>
    <inkml:trace contextRef="#ctx0" brushRef="#br0">816 0 0,'0'0'16,"-283"94"46,252-31-62,0-32 16,-1 32-1,-30 156 17,30-125-32,1 0 0,0 1 15,-1-33-15,1 126 31,0-62-31,31-1 16,-32 1-16,32-32 16,32 0-16,-32 0 15,0-31 1,31-1-16,63 158 31,-63-157-31,1 31 16,-1-32-16,0 1 15,1 31 1,-1-31-16,-31 31 15,31-31-15,-31-1 16,0 32-16,0 63 31,0-63-31,-31 0 16,0 0-16,-1-31 15,-30 0-15,-1 0 16,0-32-16,1 32 16,-1-63-16,0 31 15,32-31 1,-1 31-1,64-31 1,-32 0 0,31 0-16,32 32 31,-63-32-31,31 0 15,1 0-15,-32 31 16,31-31-16,-31 31 16,31 1-1,-31-32-15,32 63 16,-32-32-16,31 32 15,-31-1-15,31 1 16,-31 0 0,32 0-16,-1 62 15,-31-62-15,0 31 16,31-32-1,-31 33-15,-31-1 16,31 0-16,0 31 16,0-31-16,-31 126 31,-1-126-31,32 31 15,0 1-15,-31-1 16,31 0-16,0 252 31,31-252-15,-31 32-16,0 0 15,0 0-15,0-32 16,0 32-16,0 31 16,0 314 15,0-189-16,32-156 1,-32-32-16,31 1 0,-31-32 16,0 0-1,31 0-15,32 63 16,-32-94 15,1-1-15,187-62-16</inkml:trace>
  </inkml:traceGroup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53:58.156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4B153D1E-F4E0-4E07-A972-1F9CE6E76671}" emma:medium="tactile" emma:mode="ink">
          <msink:context xmlns:msink="http://schemas.microsoft.com/ink/2010/main" type="writingRegion" rotatedBoundingBox="7028,13204 19241,12081 19490,14795 7277,15917">
            <msink:destinationLink direction="with" ref="{A5AB59D7-652F-44DC-8291-1E51D022DCE2}"/>
          </msink:context>
        </emma:interpretation>
      </emma:emma>
    </inkml:annotationXML>
    <inkml:traceGroup>
      <inkml:annotationXML>
        <emma:emma xmlns:emma="http://www.w3.org/2003/04/emma" version="1.0">
          <emma:interpretation id="{AA74DAC4-E3C4-4254-B5EC-846CCB1E667E}" emma:medium="tactile" emma:mode="ink">
            <msink:context xmlns:msink="http://schemas.microsoft.com/ink/2010/main" type="paragraph" rotatedBoundingBox="7028,13204 19241,12081 19490,14795 7277,1591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419E0B7-34E2-4564-87C4-B784116757F3}" emma:medium="tactile" emma:mode="ink">
              <msink:context xmlns:msink="http://schemas.microsoft.com/ink/2010/main" type="line" rotatedBoundingBox="7028,13204 19241,12081 19490,14795 7277,15917"/>
            </emma:interpretation>
          </emma:emma>
        </inkml:annotationXML>
        <inkml:traceGroup>
          <inkml:annotationXML>
            <emma:emma xmlns:emma="http://www.w3.org/2003/04/emma" version="1.0">
              <emma:interpretation id="{4D6012BD-5551-4AAE-850D-085B5EC827E4}" emma:medium="tactile" emma:mode="ink">
                <msink:context xmlns:msink="http://schemas.microsoft.com/ink/2010/main" type="inkWord" rotatedBoundingBox="7031,13241 11527,12828 11761,15378 7265,15791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4955 11414 0,'-31'31'16,"-32"345"15,32-219-31,31 0 16,0-31-1,0-32-15,31 0 16,32-32-16,-32 1 15,1-32-15,-1 32 16,1-31 0,62-32-16,-94 0 15</inkml:trace>
          <inkml:trace contextRef="#ctx0" brushRef="#br0" timeOffset="435.0232">5959 11477 0,'0'0'15,"-31"0"1,-1 62-16,1-30 16,31-1-1,0 94 16,125-125 1,63-250 14,-219 155-46,31 1 0,-63-31 16,1 0 15,-1 93-31,32 32 0,-1 0 16,1 32-1,-1-1-15,32 0 16</inkml:trace>
          <inkml:trace contextRef="#ctx0" brushRef="#br0" timeOffset="704.0347">6774 10849 0,'-31'0'15,"-1"63"-15,32 0 16,-31 31-16,0 31 16,31-31-16,0-31 15,0 0-15,31 0 16,-31-32-1,31 0-15,1 1 16,-1-32-16,1 0 16,62 0-16,-32-63 15</inkml:trace>
          <inkml:trace contextRef="#ctx0" brushRef="#br0" timeOffset="1019.0421">7339 11916 0,'-94'31'16,"-471"63"15,283-31-15,31-32-1,32 0-15,93 1 0,32-1 16,31-31-16,32 0 16,62-31-1</inkml:trace>
          <inkml:trace contextRef="#ctx0" brushRef="#br0" timeOffset="1620.0681">6022 13044 0,'0'0'16,"-32"32"-16,32-1 15,-31 1-15,31 30 16,-31 64 15,62-95-31,32 32 16,-1-63-1,-30 0-15,62 0 16,-63-32 0,32-30-16,-32-1 15,-31 0-15,0 1 16,-31-33-1,-32 1-15,0 0 16,32 0-16,-32 63 0,1 0 16,-64 62 15,95 32 0,-1-1-31</inkml:trace>
          <inkml:trace contextRef="#ctx0" brushRef="#br0" timeOffset="2160.0907">6868 12605 0,'0'32'15,"-31"-1"-15,31 1 16,-31 62-1,-1 0 1,32 0-16,-31 31 16,31-31-16,31-31 15,-31-32-15,32 1 16,-1-1-1,0-31-15,32 0 16,-32-31-16,1-1 16,30-30-1,-30-1-15,-1 0 16,-31-31-16,32 31 15,-32-31-15,-32-31 32,32 94-32,-31-1 0,-1 32 15,1 0-15,-32 0 16,32 32-1,-32-1-15,32 32 16</inkml:trace>
          <inkml:trace contextRef="#ctx0" brushRef="#br0" timeOffset="2370.1004">7025 12950 0,'-31'32'0,"-1"-1"16,1-31-16,-32 0 31,32 0-15,31-31-16</inkml:trace>
          <inkml:trace contextRef="#ctx0" brushRef="#br0" timeOffset="2775.118">7088 12417 0,'0'0'31,"-32"0"-16,32 0 1,0 0 0,-31 0-1,31 0 1,31-62-1,-31 62 1,0 0 15,32 31-31</inkml:trace>
          <inkml:trace contextRef="#ctx0" brushRef="#br0" timeOffset="-1557.0522">4077 12323 0,'-62'0'0,"-1"32"16,-31-32-16,-32 31 15,1 0-15,-32 1 16,-31-1-16,63-31 15,31 0-15,0 31 16,62-31 15,32 0-31</inkml:trace>
          <inkml:trace contextRef="#ctx0" brushRef="#br0" timeOffset="-1779.0649">3419 11790 0,'0'0'0,"-31"-31"15,-1 31 1,-125 0 15,95 0-15,30 31-16,1 32 15,0-32-15,31 32 16,0 31-1,94 0 1,-32-94-16,1-31 16,0-1-1,31-30-15,-63-1 16,63-63-1,-94 32 1,32 32-16,-64-315 31,32 283-15,-31 63-1,31 0 1,0-1-16,0 64 31,0 30-31,0 32 16,-31 0-16,31 1 15,-32-1-15,64 0 16,-32-63 0,31 94-1,0-62-15,-31-31 16,32-1-16,-32-31 15,31 31 32,-31-31-47,63 32 16</inkml:trace>
          <inkml:trace contextRef="#ctx0" brushRef="#br0" timeOffset="-867.0317">3168 13264 0,'-31'0'0,"31"0"0,-32 0 15,-30 31 1,30 1-16,-30 30 31,62-30-15,0-1-16,0 0 15,31 32-15,0-63 16,32 32-1,0-32-15,93-63 16,-93 0 0,0 0-1,0 1-15,-32-126 16,-31-1-1,-31 95-15,-1 32 16,32-1 0,0 32-1,0 31-15,0 0 31,0 62-31,0 32 16,0 0-16,0 0 0,0 1 16,0-1-1,0 125 16,0-219-15,32 0 0</inkml:trace>
          <inkml:trace contextRef="#ctx0" brushRef="#br0" timeOffset="-436.0115">4046 13233 0,'-345'0'0,"314"0"0,-1-32 15</inkml:trace>
          <inkml:trace contextRef="#ctx0" brushRef="#br0" timeOffset="-610.0215">3795 12794 0,'0'-63'15,"32"126"17,-64 31-32,32 0 15,0 31-15,0-31 16,0 157 15,0-220-31,0-31 31,32 0-31</inkml:trace>
        </inkml:traceGroup>
        <inkml:traceGroup>
          <inkml:annotationXML>
            <emma:emma xmlns:emma="http://www.w3.org/2003/04/emma" version="1.0">
              <emma:interpretation id="{9175B43B-E6D5-406A-8E2C-57BAA9D04810}" emma:medium="tactile" emma:mode="ink">
                <msink:context xmlns:msink="http://schemas.microsoft.com/ink/2010/main" type="inkWord" rotatedBoundingBox="12540,13202 13717,13094 13871,14762 12693,14870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5077.2196">10945 11100 0,'0'0'31,"-32"32"-31,32-32 16,-62 219 31,156-156-16,-31-95-15,-32 1-1,32-32-15,-1-31 16,-62 32-16,32-32 15,-32-1-15,-32 1 16,1 0-16,-32 32 16,1 30-1,30 1-15,-31 31 16,1 31-16,-1 1 15,0 30-15,126-30 63,-94-1-48,376-31-15,125-439 78</inkml:trace>
          <inkml:trace contextRef="#ctx0" brushRef="#br0" timeOffset="5295.232">11635 10316 0,'0'314'0,"-32"-220"16,32 0-1,-31 0-15,31 0 16,0-31-16,0 31 16,0-63-16,31 32 15,-31-32 1,32-31-1,-1 0-15,0 0 16,32-31 0,0 0-16,0-1 15,-1 32-15,-30-94 16</inkml:trace>
        </inkml:traceGroup>
        <inkml:traceGroup>
          <inkml:annotationXML>
            <emma:emma xmlns:emma="http://www.w3.org/2003/04/emma" version="1.0">
              <emma:interpretation id="{98A3B7D0-5ACB-419D-80D0-51B96A93EC75}" emma:medium="tactile" emma:mode="ink">
                <msink:context xmlns:msink="http://schemas.microsoft.com/ink/2010/main" type="inkWord" rotatedBoundingBox="14712,12497 17840,12210 18089,14924 14961,1521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5708.2523">12262 11665 0,'-63'0'0,"-62"0"15,-1 31-15,-93 0 16,-1 1-16,1-1 15,-1 0 17,-93 32-32,187-63 0,95 32 15,0-32-15,31 0 16,0-32-1,31 1-15</inkml:trace>
          <inkml:trace contextRef="#ctx0" brushRef="#br0" timeOffset="6307.2788">10913 12668 0,'-31'0'16,"0"32"-1,-1 30 1,32 1-16,-31 0 16,31-1-16,0 1 15,31 0-15,1-32 16,-1-31-16,0 0 15,32-31 1,0-32-16,0 0 16,-32 1-16,-31-32 15,0 31-15,0-31 16,-63 0-1,1 31-15,-1 0 16,0 1-16,0 30 16,1 32-16,-1 0 15,0 63-15,32-32 16</inkml:trace>
          <inkml:trace contextRef="#ctx0" brushRef="#br0" timeOffset="6824.305">11729 12292 0,'0'0'15,"-32"-31"-15,32 31 16,0 31-1,-31 0-15,-63 95 16,63-32 15,-32 0-31,63 31 0,-31-31 16,62 0-1,0-62-15,32 30 16,0-62-16,-1 0 16,-30 0-16,30-31 15,1-32-15,-31 1 16,30-1-16,-62-31 15,0 0-15,0 0 16,0 0 0,-31 0-16,0 62 15,31 1-15,-189 94 31,221-1-15,-95-30-16</inkml:trace>
          <inkml:trace contextRef="#ctx0" brushRef="#br0" timeOffset="7052.318">11948 12543 0,'-31'0'0,"-157"31"31,125-31-15,0 0-16,1 0 31,62 0-31</inkml:trace>
          <inkml:trace contextRef="#ctx0" brushRef="#br0" timeOffset="7976.353">13642 11194 0,'-63'0'16,"0"32"-16,0-1 15,-31 0-15,32 1 16,-1-1-16,0 0 15,32-31-15,0 0 32,31 0-32</inkml:trace>
          <inkml:trace contextRef="#ctx0" brushRef="#br0" timeOffset="7975.353">13673 11539 0,'-31'0'16,"-63"32"0,-63-32-16,-31 31 31,250-31 47,-62-31-63,377-283-15</inkml:trace>
          <inkml:trace contextRef="#ctx0" brushRef="#br0" timeOffset="13873.5263">8248 11132 0,'0'31'32,"31"0"-17,1 1 1,-1 30-1,63 64 1,-62-32 0,30 0-16,-30 0 0,-1 0 15,-31 32-15,0 30 16,-31 189 15,-1-251-31,1 0 16,0-31-16,-1-31 15,1-1-15,31 0 16,0 1-16,63-32 62,-95 0-46</inkml:trace>
          <inkml:trace contextRef="#ctx0" brushRef="#br0" timeOffset="14486.5519">9095 12010 0,'0'-32'31,"31"32"-15,32 32-16,-1-32 15,1 0 1,-31 0-16,93 0 31,-94 0-31,-31-32 16,0 32 31,0-94-32</inkml:trace>
        </inkml:traceGroup>
        <inkml:traceGroup>
          <inkml:annotationXML>
            <emma:emma xmlns:emma="http://www.w3.org/2003/04/emma" version="1.0">
              <emma:interpretation id="{C601F354-C87C-4994-991E-4F3AC6DFC109}" emma:medium="tactile" emma:mode="ink">
                <msink:context xmlns:msink="http://schemas.microsoft.com/ink/2010/main" type="inkWord" rotatedBoundingBox="18978,13124 19334,13091 19384,13634 19028,13667"/>
              </emma:interpretation>
              <emma:one-of disjunction-type="recognition" id="oneOf3">
                <emma:interpretation id="interp3" emma:lang="" emma:confidence="0">
                  <emma:literal>6</emma:literal>
                </emma:interpretation>
                <emma:interpretation id="interp4" emma:lang="" emma:confidence="0">
                  <emma:literal>•</emma:literal>
                </emma:interpretation>
                <emma:interpretation id="interp5" emma:lang="" emma:confidence="0">
                  <emma:literal>q</emma:literal>
                </emma:interpretation>
                <emma:interpretation id="interp6" emma:lang="" emma:confidence="0">
                  <emma:literal>.</emma:literal>
                </emma:interpretation>
                <emma:interpretation id="interp7" emma:lang="" emma:confidence="0">
                  <emma:literal>a</emma:literal>
                </emma:interpretation>
              </emma:one-of>
            </emma:emma>
          </inkml:annotationXML>
          <inkml:trace contextRef="#ctx0" brushRef="#br1" timeOffset="50491.0884">14959 11038 0,'-32'0'0,"1"0"15,0 0 1,-1 31-16,1 0 15,0 1-15,-1-1 16,32 32-16,-31 31 16,62-32-1,1 1-15,-1 0 16,0-32-1,32 1-15,0-32 16,-1 0-16,-30-32 16,-1 1-16,-156-345 171,-1 376-77,32 31-32,345 188-62</inkml:trace>
        </inkml:traceGroup>
      </inkml:traceGroup>
    </inkml:traceGroup>
  </inkml:traceGroup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7.43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D95ED721-6008-40BC-990B-F9FAE56FACFA}" emma:medium="tactile" emma:mode="ink">
          <msink:context xmlns:msink="http://schemas.microsoft.com/ink/2010/main" type="inkDrawing"/>
        </emma:interpretation>
      </emma:emma>
    </inkml:annotationXML>
    <inkml:trace contextRef="#ctx0" brushRef="#br0">35 31 0,'-32'0'63,"32"0"-63,0 0 62,0-31-62,32 31 16,31 0-1,-95 0-15</inkml:trace>
  </inkml:traceGroup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8.25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83B304D-C8C7-4EB7-8234-338CA26F41F8}" emma:medium="tactile" emma:mode="ink">
          <msink:context xmlns:msink="http://schemas.microsoft.com/ink/2010/main" type="inkDrawing"/>
        </emma:interpretation>
      </emma:emma>
    </inkml:annotationXML>
    <inkml:trace contextRef="#ctx0" brushRef="#br0">0 94 0,'0'0'15,"31"0"1,0 0-16,1 0 16,30 0-16,158 0 31,-157 0 62,282-94-93</inkml:trace>
  </inkml:traceGroup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9.97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CA05C164-6B8A-4664-BF8F-484749574CF6}" emma:medium="tactile" emma:mode="ink">
          <msink:context xmlns:msink="http://schemas.microsoft.com/ink/2010/main" type="inkDrawing"/>
        </emma:interpretation>
      </emma:emma>
    </inkml:annotationXML>
    <inkml:trace contextRef="#ctx0" brushRef="#br0">0 909 0,'31'-31'0,"1"31"15,-1-31 1,0-32-16,1 32 15,-1-32-15,32-31 16,-32-32 0,1 1-16,-1-1 15,-31 32-15,0 32 16,-31-1-16,31 63 15,0 0 1,-63 31 0,0 63-16,0 63 15,1 0-15,30 0 16,32-32-16,0 1 15,32-64 1,-1 32-16,0-31 16,32-32-16,0 1 15,125-95 1,-94 32-16,0-63 31,94-157-15,-94 94-16,-31 0 15,0 63-15,-32 0 16,-31 63-16,0-1 15,-31 32-15,-1 0 16,-62 63 0,0 31-16,-31 63 15,62 0 1,32-32-16,31-31 0,31-31 15,63-32-15,-31 1 16,31-32-16,0 0 16,157-251 30,-220 219-46,-31 1 16,0 0-16,0 62 16,0 0 15,32 1-31,-32 31 0,0-32 15,0 32-15,0-32 16,0 0 0,0-31-16,0 32 15</inkml:trace>
  </inkml:traceGroup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0.28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60F346B-AD94-4D53-A6C2-4DA841844689}" emma:medium="tactile" emma:mode="ink">
          <msink:context xmlns:msink="http://schemas.microsoft.com/ink/2010/main" type="inkDrawing" rotatedBoundingBox="18486,7702 18935,6974 19318,7210 18869,7938" hotPoints="18595,7526 19009,7042 19096,7086 19096,7581 18915,7808 18658,7808" semanticType="container" shapeName="Hexagon"/>
        </emma:interpretation>
      </emma:emma>
    </inkml:annotationXML>
    <inkml:trace contextRef="#ctx0" brushRef="#br0">537 32 0,'0'0'15,"-31"-32"-15,-1 32 16,-31 32 0,-313 407 15,345-345-31,31-31 15,31-1-15,0-30 32,1-1-32,31-31 0,-1 0 15,1 0 1,31-31-16,-31-32 0,0-31 15,-32 0-15,-31-32 16,0 32 0,0 32-1,-31 30-15,-32 1 16</inkml:trace>
  </inkml:traceGroup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0.40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1A03270-A59E-4E54-88DE-2E030C3CA469}" emma:medium="tactile" emma:mode="ink">
          <msink:context xmlns:msink="http://schemas.microsoft.com/ink/2010/main" type="inkDrawing"/>
        </emma:interpretation>
      </emma:emma>
    </inkml:annotationXML>
    <inkml:trace contextRef="#ctx0" brushRef="#br0">0 126 0,'31'0'0,"32"-32"15,0 32-15,31-31 16,-32 31-16,1-63 16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21.49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6932CF4-17DB-421E-9E20-0CCA53E58001}" emma:medium="tactile" emma:mode="ink">
          <msink:context xmlns:msink="http://schemas.microsoft.com/ink/2010/main" type="writingRegion" rotatedBoundingBox="3777,3223 11994,3411 11962,4834 3744,4646"/>
        </emma:interpretation>
      </emma:emma>
    </inkml:annotationXML>
    <inkml:traceGroup>
      <inkml:annotationXML>
        <emma:emma xmlns:emma="http://www.w3.org/2003/04/emma" version="1.0">
          <emma:interpretation id="{5FC72FE8-1AF9-4F02-ACC5-091851F0CB20}" emma:medium="tactile" emma:mode="ink">
            <msink:context xmlns:msink="http://schemas.microsoft.com/ink/2010/main" type="paragraph" rotatedBoundingBox="3777,3223 11994,3411 11962,4834 3744,464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AA9D426-EFF2-456B-A8D1-4EF81CAA4645}" emma:medium="tactile" emma:mode="ink">
              <msink:context xmlns:msink="http://schemas.microsoft.com/ink/2010/main" type="line" rotatedBoundingBox="3777,3223 11994,3411 11962,4834 3744,4646"/>
            </emma:interpretation>
          </emma:emma>
        </inkml:annotationXML>
        <inkml:traceGroup>
          <inkml:annotationXML>
            <emma:emma xmlns:emma="http://www.w3.org/2003/04/emma" version="1.0">
              <emma:interpretation id="{397B6499-CE1E-470B-A4D3-4783BB9D1F68}" emma:medium="tactile" emma:mode="ink">
                <msink:context xmlns:msink="http://schemas.microsoft.com/ink/2010/main" type="inkWord" rotatedBoundingBox="3769,3585 4735,3607 4719,4333 3752,4310"/>
              </emma:interpretation>
            </emma:emma>
          </inkml:annotationXML>
          <inkml:trace contextRef="#ctx0" brushRef="#br0">94-2726 0,'31'0'0,"1"-31"16,-1 31 0,32 0-16,31-32 15,0 1-15,31 31 16,1-32-16,30 1 15,-62 0-15,-31 31 16,-31-32 0,-1 32-16,-31 0 15,0 0 1,-63-31-16,32 31 15,-63 0-15,0 31 16,31-31-16,-31 63 16,0 0-16,31 0 15,32 31 1,-1 0-16,32 0 0,0-31 15,32-32 1,62 32 31,157-1-47,-189-62 15,-30 0-15,-1 0 16,0-31 46,32 0 32,-63-1-78,-94 64-16</inkml:trace>
        </inkml:traceGroup>
        <inkml:traceGroup>
          <inkml:annotationXML>
            <emma:emma xmlns:emma="http://www.w3.org/2003/04/emma" version="1.0">
              <emma:interpretation id="{3CC6B164-0CCE-483F-BC7F-7A52FCE73FE3}" emma:medium="tactile" emma:mode="ink">
                <msink:context xmlns:msink="http://schemas.microsoft.com/ink/2010/main" type="inkWord" rotatedBoundingBox="6369,4115 8374,3225 8780,4139 6774,5029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-5346.2539">3951-2287 0,'0'0'16,"-32"0"-1,32 0 1,-31 0 15,31 0-31,0-31 16,31-1-16,1 32 15,-32-31-15,31 0 16,1 31-16,-1 0 15,0 31-15,-31 0 16,32 1-16,-64-1 16,32 0-1,-31 32-15,0-32 16,-1 32-16,1-32 15,-1 1-15</inkml:trace>
          <inkml:trace contextRef="#ctx0" brushRef="#br0" timeOffset="-4769.2209">4390-2318 0,'31'-32'15,"-31"1"-15,32 0 16,-1-32-16,-31 0 15,31-62-15,1 31 16,-1-1 0,-31-30-16,0 31 15,0 31-15,0 32 16,-31 0-16,31-1 15,-32 1-15,32 31 16,-31 0 0,0 31-1,-1 32-15,32-32 16,0 32 15,314 564 16,-220-595-47,-31-32 15,-1 0-15,-30-32 16,93 32-16,-156-31 16</inkml:trace>
          <inkml:trace contextRef="#ctx0" brushRef="#br0" timeOffset="-9214.4087">2853-2224 0,'0'0'16,"32"31"-1,-32 0-15,31 1 16,0 30-16,-31-30 16,32 31-16,-32-32 15,0 0-15,0 1 16,0-32-16,0 0 31,-32-32-31,32-30 16,0-1-16,32 0 93,281-31-62,-313 157-15,32-63-16,-32-32 16,0 32-1,0-31 1,0 0-16,31-32 15,0 32-15,1-1 16,-32 1 0,31 31-16,0-31 15,1 62-15,-1-31 16,-31 31-16,0 1 15,0-1-15,32 0 16,-32 1-16,0 30 62,0-62-46</inkml:trace>
        </inkml:traceGroup>
        <inkml:traceGroup>
          <inkml:annotationXML>
            <emma:emma xmlns:emma="http://www.w3.org/2003/04/emma" version="1.0">
              <emma:interpretation id="{FF448349-D1DE-47A3-B823-4C497D35FBD6}" emma:medium="tactile" emma:mode="ink">
                <msink:context xmlns:msink="http://schemas.microsoft.com/ink/2010/main" type="inkWord" rotatedBoundingBox="9944,3661 11988,3708 11962,4834 9918,4787">
                  <msink:destinationLink direction="with" ref="{06AB0E80-7DAD-4803-BDEE-95D1409AB94B}"/>
                  <msink:destinationLink direction="from" ref="{26EE9B9F-2151-4759-AB08-BB115C63F48D}"/>
                </msink:context>
              </emma:interpretation>
              <emma:one-of disjunction-type="recognition" id="oneOf1">
                <emma:interpretation id="interp1" emma:lang="" emma:confidence="0">
                  <emma:literal>n</emma:literal>
                </emma:interpretation>
                <emma:interpretation id="interp2" emma:lang="" emma:confidence="0">
                  <emma:literal>r</emma:literal>
                </emma:interpretation>
                <emma:interpretation id="interp3" emma:lang="" emma:confidence="0">
                  <emma:literal>R</emma:literal>
                </emma:interpretation>
                <emma:interpretation id="interp4" emma:lang="" emma:confidence="0">
                  <emma:literal>M</emma:literal>
                </emma:interpretation>
                <emma:interpretation id="interp5" emma:lang="" emma:confidence="0">
                  <emma:literal>^</emma:literal>
                </emma:interpretation>
              </emma:one-of>
            </emma:emma>
          </inkml:annotationXML>
          <inkml:trace contextRef="#ctx0" brushRef="#br0" timeOffset="-7481.366">7118-2412 0,'0'0'16,"31"31"15,-31 0-31,32 1 16,-32-1-16,0 0 15,0 1 1,0-32-16,0 31 16,0-31 15,0-31-16,0-1-15,0 1 16,31-32-16,-31 1 16,31-1-16,1 31 15,-1 1-15,-31 31 16,31 0-16,-31 0 15,32 0-15,-32 31 16,31 1-16,-31-1 16,0 1-1,0-1-15,0-31 16,0 31-16,0-31 15,32 0 32,-32-31-47,31-32 31,-31 32-31,31-1 0,-31 32 16,0-31 0,32 31 15,-32 31-31,0-31 15,31 32-15,-31-32 16,0 31 0,31 1-16,-31-1 15,0-31-15,32 31 16,-32-31-16,0 32 15,0-32-15,0 31 16,0-31 15</inkml:trace>
          <inkml:trace contextRef="#ctx0" brushRef="#br0" timeOffset="-6958.3461">7871-2444 0,'31'32'31,"-31"-1"-15,0 0 0,0 1-16,31 30 15,-31 1-15,32 0 16,-32-1-1,31 1-15,0 0 16,-31 0-16,32-32 16,-32 32-16,0-63 15,0 31-15,0-62 31,0 31-31,0-32 16,-32 1 0</inkml:trace>
          <inkml:trace contextRef="#ctx0" brushRef="#br0" timeOffset="-6513.3206">7965-2569 0,'0'0'16,"0"-32"-1,31 32-15,0-31 16,1 31-16,-1 0 15,32-31 1,-32 31-16,1 31 16,-1-31-16,0 31 15,1-31-15,-32 32 16,0 30-16,0-30 15,-32-1-15,-93 63 32,62-62-32,0-32 15,1 31-15,30-31 16,1 0-1,0 0-15</inkml:trace>
          <inkml:trace contextRef="#ctx0" brushRef="#br0" timeOffset="-12352.5614">6271-2726 0,'0'0'16,"32"-31"-1,-1 31-15,0 0 16,1-32-16,-1 32 0,-31 0 15,31-31 1,1 31 0,-1-32-16,1 32 15,-1-31-15,-31 31 16,31-31 62</inkml:trace>
        </inkml:traceGroup>
      </inkml:traceGroup>
    </inkml:traceGroup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1.02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178DAA6-8D2C-47AC-97DE-B9BA6F9FEBCA}" emma:medium="tactile" emma:mode="ink">
          <msink:context xmlns:msink="http://schemas.microsoft.com/ink/2010/main" type="inkDrawing" rotatedBoundingBox="19787,6866 19841,7963 19560,7977 19505,6881" shapeName="Other">
            <msink:destinationLink direction="with" ref="{352107DD-B116-47AE-B69F-435D354A8B87}"/>
          </msink:context>
        </emma:interpretation>
      </emma:emma>
    </inkml:annotationXML>
    <inkml:trace contextRef="#ctx0" brushRef="#br0">229 0 0,'-32'32'0,"-30"30"16,-1 64-16,32-1 15,-1 32 1,1-32-16,62-30 16,126 249 46,-126-312-62,1-32 0,-1 0 0</inkml:trace>
  </inkml:traceGroup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1.62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52107DD-B116-47AE-B69F-435D354A8B87}" emma:medium="tactile" emma:mode="ink">
          <msink:context xmlns:msink="http://schemas.microsoft.com/ink/2010/main" type="inkDrawing" rotatedBoundingBox="20338,6971 21119,6895 21171,7428 20390,7504" semanticType="callout" shapeName="Other">
            <msink:sourceLink direction="with" ref="{727D7199-CFB1-45D9-AC61-892AC83A6FFF}"/>
            <msink:sourceLink direction="with" ref="{4178DAA6-8D2C-47AC-97DE-B9BA6F9FEBCA}"/>
          </msink:context>
        </emma:interpretation>
      </emma:emma>
    </inkml:annotationXML>
    <inkml:trace contextRef="#ctx0" brushRef="#br0">62 0 0,'0'32'32,"0"-1"-32,-31 32 15,31 0 1,0 31-16,0-32 15,0 1-15,-31-32 16,31 1-16,0-32 16,0 0-1,31-32 1,-31-30-1,31-32-15,32 31 16,156-94 109,-187 377-94,-1-283-31,32 32 16,0-32-16,-1 31 0,-30 1 15,30 0 1,-62 62-1,32 0 1,-32 1-16,0 31 16,0-1-16,-32-30 15,126 93 16,-125-94-31,31 1 0</inkml:trace>
  </inkml:traceGroup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1.79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27D7199-CFB1-45D9-AC61-892AC83A6FFF}" emma:medium="tactile" emma:mode="ink">
          <msink:context xmlns:msink="http://schemas.microsoft.com/ink/2010/main" type="inkDrawing" rotatedBoundingBox="20307,7757 21096,7557 21108,7608 20320,7808" shapeName="Other">
            <msink:destinationLink direction="with" ref="{352107DD-B116-47AE-B69F-435D354A8B87}"/>
          </msink:context>
        </emma:interpretation>
      </emma:emma>
    </inkml:annotationXML>
    <inkml:trace contextRef="#ctx0" brushRef="#br0">784 0 0,'-94'31'0,"-32"-31"0,-156 63 15,188-32-15,0 0 16,31 1-1,32-1-15</inkml:trace>
  </inkml:traceGroup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2.10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18516AA3-3A6D-4523-B18B-836CF74F3229}" emma:medium="tactile" emma:mode="ink">
          <msink:context xmlns:msink="http://schemas.microsoft.com/ink/2010/main" type="inkDrawing" rotatedBoundingBox="20735,8464 20759,7837 21092,7850 21069,8477" shapeName="Other"/>
        </emma:interpretation>
      </emma:emma>
    </inkml:annotationXML>
    <inkml:trace contextRef="#ctx0" brushRef="#br0">0 0 0,'0'0'16,"31"0"-16,1 32 15,62-1 1,-63 0 0,-31 32-16,-31 0 15,-1 0 1,1-1-16,-32 1 15,32 0-15,31-32 16,0 32-16,0-32 16,0-31-16,31 32 15,1-32-15,93 0 16,0-63-1</inkml:trace>
  </inkml:traceGroup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2.28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10FC08A-BAA4-4440-9289-150E8EFF38A7}" emma:medium="tactile" emma:mode="ink">
          <msink:context xmlns:msink="http://schemas.microsoft.com/ink/2010/main" type="inkDrawing" rotatedBoundingBox="21664,7570 22200,7460 22207,7492 21670,7602" shapeName="Other">
            <msink:destinationLink direction="with" ref="{3A4D505A-BA83-4E2F-839E-3152C3BAFAA6}"/>
            <msink:destinationLink direction="with" ref="{7F102EFE-D76D-4626-98AC-BCCC5DC53DDD}"/>
          </msink:context>
        </emma:interpretation>
      </emma:emma>
    </inkml:annotationXML>
    <inkml:trace contextRef="#ctx0" brushRef="#br0">533 0 0,'0'31'0,"-62"-31"15,-1 0-15,-125 63 16,94-63-1,31 0-15,0 32 16,95-32-16,-64 0 16</inkml:trace>
  </inkml:traceGroup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2.51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F102EFE-D76D-4626-98AC-BCCC5DC53DDD}" emma:medium="tactile" emma:mode="ink">
          <msink:context xmlns:msink="http://schemas.microsoft.com/ink/2010/main" type="inkDrawing" rotatedBoundingBox="21736,7819 21936,7228 22012,7254 21812,7845" semanticType="callout" shapeName="Other">
            <msink:sourceLink direction="with" ref="{710FC08A-BAA4-4440-9289-150E8EFF38A7}"/>
          </msink:context>
        </emma:interpretation>
      </emma:emma>
    </inkml:annotationXML>
    <inkml:trace contextRef="#ctx0" brushRef="#br0">189 0 0,'-32'31'15,"32"32"1,-31-1-16,0 1 15,-1 0-15,1 0 0,0-1 16,31 1 0,0-32-1,-32 1-15,95-1 16,-94 0-16</inkml:trace>
  </inkml:traceGroup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3.34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A4D505A-BA83-4E2F-839E-3152C3BAFAA6}" emma:medium="tactile" emma:mode="ink">
          <msink:context xmlns:msink="http://schemas.microsoft.com/ink/2010/main" type="inkDrawing" rotatedBoundingBox="22465,7004 23318,6848 23438,7506 22585,7662" semanticType="callout" shapeName="Other">
            <msink:sourceLink direction="with" ref="{710FC08A-BAA4-4440-9289-150E8EFF38A7}"/>
            <msink:sourceLink direction="with" ref="{63980CB8-B7A2-4B93-BA85-84A23DCBF945}"/>
          </msink:context>
        </emma:interpretation>
      </emma:emma>
    </inkml:annotationXML>
    <inkml:trace contextRef="#ctx0" brushRef="#br0">125 0 0,'0'0'16,"0"32"-1,-31 30-15,31 1 16,-32 31-16,1 0 16,0 0-16,31 32 15,0-63 1,0-32-16,0-31 15,0 0 1,31-63 0,32 32-1,-32-63-15,32 0 16,94-63-1,-63 94-15,-63 32 16,32 31-16,-32 0 16,-31 31-1,0 32-15,-31 0 16,31-1-16,-32 1 15,1-32-15,31 1 16,0-32 0,0-32-1,31 1 1,1-32-16,30 1 15,1 30-15,0-30 16,-32-1 0,1 63-1,-32 0-15,0 63 16,0-1-1,0-30-15,-32 30 16,32 1-16,0-32 16,0 32-16,0-32 15,0-31-15,0 32 16</inkml:trace>
  </inkml:traceGroup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3.60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8A69FBC-15F4-4967-842C-D9266AF04DC7}" emma:medium="tactile" emma:mode="ink">
          <msink:context xmlns:msink="http://schemas.microsoft.com/ink/2010/main" type="inkDrawing" rotatedBoundingBox="23520,8117 23652,7302 23692,7308 23560,8123" semanticType="callout" shapeName="Other">
            <msink:sourceLink direction="with" ref="{63980CB8-B7A2-4B93-BA85-84A23DCBF945}"/>
          </msink:context>
        </emma:interpretation>
      </emma:emma>
    </inkml:annotationXML>
    <inkml:trace contextRef="#ctx0" brushRef="#br0">125 0 0,'0'32'0,"0"30"15,-31 1 1,31 31-16,-32-31 15,32 0-15,-31-1 16,31 32-16,0-31 16,0 31-16,-31-62 15,31 30-15,0-30 16,0-32-16,0 0 31,0-32-31</inkml:trace>
  </inkml:traceGroup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3.90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63980CB8-B7A2-4B93-BA85-84A23DCBF945}" emma:medium="tactile" emma:mode="ink">
          <msink:context xmlns:msink="http://schemas.microsoft.com/ink/2010/main" type="inkDrawing" rotatedBoundingBox="23549,7589 23924,7100 24095,7231 23721,7720" shapeName="Other">
            <msink:destinationLink direction="with" ref="{B8A69FBC-15F4-4967-842C-D9266AF04DC7}"/>
            <msink:destinationLink direction="with" ref="{3A4D505A-BA83-4E2F-839E-3152C3BAFAA6}"/>
          </msink:context>
        </emma:interpretation>
      </emma:emma>
    </inkml:annotationXML>
    <inkml:trace contextRef="#ctx0" brushRef="#br0">313 31 0,'32'-31'0,"-32"31"15,31 0 1,-31 0-16,31 0 16,-31 0-16,32 0 15,-32 31-15,0 0 16,0 32-16,0-32 15,-32 32-15,-30 62 16,30-93 0,-30-1-16,-1-31 15,0 32-15,0-32 16,32 0-1,0 0-15</inkml:trace>
  </inkml:traceGroup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4.28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6C894B5F-B255-4553-BCBB-4F288BD650A0}" emma:medium="tactile" emma:mode="ink">
          <msink:context xmlns:msink="http://schemas.microsoft.com/ink/2010/main" type="inkDrawing" rotatedBoundingBox="24356,7865 24522,6648 24665,6667 24499,7885" shapeName="Other"/>
        </emma:interpretation>
      </emma:emma>
    </inkml:annotationXML>
    <inkml:trace contextRef="#ctx0" brushRef="#br0">138 0 0,'0'0'16,"31"31"-16,-31 1 15,32 30-15,-32 1 16,0 0-1,0 31-15,0 31 16,0 1-16,-32-1 16,32 0-16,-63 64 31,32-127-31,0-30 15,31-1-15,-32 0 16,32 1-16,0-64 47,0 32-47,32-31 15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24.63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5D0BC2F-E34D-47CF-B72E-55607C51FEB4}" emma:medium="tactile" emma:mode="ink">
          <msink:context xmlns:msink="http://schemas.microsoft.com/ink/2010/main" type="writingRegion" rotatedBoundingBox="3842,5760 8331,5001 8527,6157 4038,6916"/>
        </emma:interpretation>
      </emma:emma>
    </inkml:annotationXML>
    <inkml:traceGroup>
      <inkml:annotationXML>
        <emma:emma xmlns:emma="http://www.w3.org/2003/04/emma" version="1.0">
          <emma:interpretation id="{FA6698B9-F901-448B-9B01-BBD65F1D5372}" emma:medium="tactile" emma:mode="ink">
            <msink:context xmlns:msink="http://schemas.microsoft.com/ink/2010/main" type="paragraph" rotatedBoundingBox="3842,5760 8331,5001 8527,6157 4038,691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3E6A3F0-7E7B-4344-969E-E04BB949E6DC}" emma:medium="tactile" emma:mode="ink">
              <msink:context xmlns:msink="http://schemas.microsoft.com/ink/2010/main" type="line" rotatedBoundingBox="3842,5760 8331,5001 8527,6157 4038,6916"/>
            </emma:interpretation>
          </emma:emma>
        </inkml:annotationXML>
        <inkml:traceGroup>
          <inkml:annotationXML>
            <emma:emma xmlns:emma="http://www.w3.org/2003/04/emma" version="1.0">
              <emma:interpretation id="{A2927EB7-2263-4B46-83D9-7AF4CC2430DA}" emma:medium="tactile" emma:mode="ink">
                <msink:context xmlns:msink="http://schemas.microsoft.com/ink/2010/main" type="inkWord" rotatedBoundingBox="3987,5703 5427,5712 5421,6744 3981,6735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1630-374 0,'0'0'0,"32"0"16,-1 0-1,0 0-15,1-32 16</inkml:trace>
          <inkml:trace contextRef="#ctx0" brushRef="#br0" timeOffset="312.0178">2885-343 0,'31'0'0,"0"0"16,1 0-16,-1 0 31</inkml:trace>
          <inkml:trace contextRef="#ctx0" brushRef="#br0" timeOffset="416.0226">3480-343 0,'32'0'0,"-1"0"16,1 0-16</inkml:trace>
          <inkml:trace contextRef="#ctx0" brushRef="#br1" timeOffset="-22853.935">1317 159 0,'0'0'31,"0"0"-31,0-31 16,0-1-16,0 32 15,0-31-15,0-32 16,0 0-16,0 1 16,0-1-16,31-31 15,-31 31 1,0 0-16,-31 1 0,31-1 15,-32 32 1,1-32-16,0 32 16,-1-1-16,1 1 15,-32-1-15,1-30 16,-1 30-16,31 32 15,-30 0-15,-1-31 16,32 62 0,-1-31-16,-30 32 15,-1 30 1,32 1-16,-32-31 15,31 30-15,1-30 16,0 30-16,-1-30 16,32 30-16,0 1 15,-31 0-15,31 0 16,0-1-1,-31-30-15,31 30 16,0-30-16,0-1 16,0-31-16,0 31 15,-32-62 1</inkml:trace>
        </inkml:traceGroup>
        <inkml:traceGroup>
          <inkml:annotationXML>
            <emma:emma xmlns:emma="http://www.w3.org/2003/04/emma" version="1.0">
              <emma:interpretation id="{D6F58D31-0595-46B9-BC62-BF6C364934C8}" emma:medium="tactile" emma:mode="ink">
                <msink:context xmlns:msink="http://schemas.microsoft.com/ink/2010/main" type="inkWord" rotatedBoundingBox="5926,6209 6018,6193 6022,6215 5929,623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612.0283">4202-343 0,'0'0'0,"31"0"16,0 0-16,32 0 0,-32 0 31</inkml:trace>
        </inkml:traceGroup>
        <inkml:traceGroup>
          <inkml:annotationXML>
            <emma:emma xmlns:emma="http://www.w3.org/2003/04/emma" version="1.0">
              <emma:interpretation id="{CA3982C8-28C1-4E78-9199-FED63C2C35C8}" emma:medium="tactile" emma:mode="ink">
                <msink:context xmlns:msink="http://schemas.microsoft.com/ink/2010/main" type="inkWord" rotatedBoundingBox="6554,6240 6675,6219 6679,6244 6558,6264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1747.0725">4014-374 0,'31'-32'16,"-31"32"-1,0 0-15,0-31 16,31-32 15,-62 32-15,31 0-16,0-1 15,0 1-15,0-32 16,-31 32-16,31-1 16,0-30-16,0 30 15,-32 1-15,32 0 16,0-1-16,0 1 15,-31 0 1,31 31-16,0-32 0,0 1 16,-32 0-1,32 31-15,0-32 0,0 1 16,0-1-1,0 32 1,0-31-16,-31 0 16,31 31-16,0-32 15,0 32-15,0-31 16,-31 31-1,31-31-15,0 31 16,-32 0 0,32-32-1,-31 32-15,31 0 16,0-31-1,-31 62 48,31 1-48,-32-1-15,32 0 0,0-31 16,-31 32 0,31-32-16,0 0 31,0 0-16,0-32 1,31 1-16,-31 0 16,32-1-1,-32 1-15,31 31 16,0-31-16,-31 31 15,32 0-15,-1 31 16,0-31-16,1 0 16,-1 31-16,1 1 15,-1-32-15,0 31 16,-31 0-1</inkml:trace>
        </inkml:traceGroup>
        <inkml:traceGroup>
          <inkml:annotationXML>
            <emma:emma xmlns:emma="http://www.w3.org/2003/04/emma" version="1.0">
              <emma:interpretation id="{1AD3FB62-F714-40D6-B02F-FF0F3F60E03A}" emma:medium="tactile" emma:mode="ink">
                <msink:context xmlns:msink="http://schemas.microsoft.com/ink/2010/main" type="inkWord" rotatedBoundingBox="6978,5230 8331,5001 8527,6157 7173,6386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2537.1021">4547-1190 0,'-32'-31'31,"32"31"-31,-31 31 16,31 1-16,-31-1 15,-1 63 1,1 0 15,31 314-15,31-377-1,32-31-15,-32 0 16,32 0-16,-32-31 15,32 0-15,0-32 16,-32 0-16,-31-31 16,0 0-16,0 0 15,-31 0 1,-1 31-16,32 32 15,-31-1-15,31 32 16,-31 0-16,-1 32 16,1-1-16,94 1 15,-95 30 32</inkml:trace>
          <inkml:trace contextRef="#ctx0" brushRef="#br0" timeOffset="2689.1108">4703-876 0,'-282'31'0,"251"-31"16</inkml:trace>
          <inkml:trace contextRef="#ctx0" brushRef="#br0" timeOffset="4582.1845">-627-1158 0,'0'0'0,"31"-32"16,-31 1-1,31 31-15,1-31 16,30-1-16,1 32 16,0-31-16,-1 31 15,33 0-15,-33 31 16,1-31-16,0 32 15,94 30 17,-126-30-32,0 31 0,32-32 15,-32 0 1,1 32-16,-1-32 15,32 32-15,-32-32 16,0 32-16,1-32 16,31 32-16,-32-31 15,0-32 1,32 31-1,31 0 1,-63-31 0,-31 0-16,32 0 46,-32 0-30,0-31 0,31 31-1</inkml:trace>
          <inkml:trace contextRef="#ctx0" brushRef="#br0" timeOffset="4708.1917">1003-688 0,'0'0'15,"0"32"1,0-32-16,0 31 15,0 0 1,0 1 0,0-32 15,-31 62 0,-32-30-31,-31-32 0</inkml:trace>
          <inkml:trace contextRef="#ctx0" brushRef="#br1" timeOffset="-3985.1169">1191 849 0,'32'0'31,"-1"0"-15,0-32-16,-31 32 15,32-31-15,30 0 32,-30-1-32,-1-30 15,32-1-15,-32 0 16,32 0-16,-32-31 15,1 32 1,-32-1-16,31-31 16,-31 31-16,-31-31 31,-1-94-31,32 94 0,-31 31 15,0-31-15,31 0 16,-32 0 0,32 0-16,-31-32 15,31 32-15,-31 0 16,-1 0-16,1-63 15,-32 95 1,32-1 0,-1 32-16,1-1 15,-32-30-15,32 30 16,0 1-16,-32-1 15,32 1-15,-1 31 16,1-31-16,-1 31 16,32 0-1,-31 0-15,62 0 63,-31 31-63,0 0 0,0 1 15,32-1-15,-32 1 16,0-1-1,0-31-15,-32 0 32,32 0-17,-31-31-15,0-1 16,31-31-16,0 32 15,-32-32 1,32 63-16,0-31 0,32 0 16,-32 31-16,31 0 15,32 0-15,0 31 16,31-31-16,-32 0 15,32 0 17,0-31-32</inkml:trace>
        </inkml:traceGroup>
      </inkml:traceGroup>
    </inkml:traceGroup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5.31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42C2AAE-C48C-4B9A-8961-3FF03B49DBCB}" emma:medium="tactile" emma:mode="ink">
          <msink:context xmlns:msink="http://schemas.microsoft.com/ink/2010/main" type="inkDrawing" rotatedBoundingBox="24979,8583 25119,5745 25783,5778 25643,8616" shapeName="Other">
            <msink:destinationLink direction="with" ref="{1DCC968C-170F-446A-8016-5D15A70EA334}"/>
          </msink:context>
        </emma:interpretation>
      </emma:emma>
    </inkml:annotationXML>
    <inkml:trace contextRef="#ctx0" brushRef="#br0">126 13 0,'62'0'15,"315"0"32,-315 0-47,1 31 0,-32-31 16,1 31-1,-32 1-15,-32-32 16,32 31-16,-31 1 15,0-1-15,31 0 16,-32 32 0,32 0-16,0 31 15,-31 31-15,31 32 16,0 0-16,0 0 15,0-32-15,0 63 16,31 32-16,-31-64 16,32 1-1,-32 564 32,0-658-47,0-31 16,-32-1-16,32-31 15,0 0 1,0 31-16,-31-31 31,0 32-31,31-32 16,-32 0-1,1 0-15,0 31 16,-32-31-16,-125 0 31,125 0-31,-94-31 0</inkml:trace>
  </inkml:traceGroup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7.974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C8F9083B-C50B-47DB-9E89-29F9CDA783C8}" emma:medium="tactile" emma:mode="ink">
          <msink:context xmlns:msink="http://schemas.microsoft.com/ink/2010/main" type="inkDrawing" rotatedBoundingBox="2385,8339 3537,6157 3659,6221 2508,8404" semanticType="callout" shapeName="Other">
            <msink:sourceLink direction="with" ref="{24CD68DF-7684-44FE-B116-ED8BFC2CBB51}"/>
            <msink:sourceLink direction="with" ref="{0F493F50-3D33-4001-9F18-942E15A2EF3F}"/>
          </msink:context>
        </emma:interpretation>
      </emma:emma>
    </inkml:annotationXML>
    <inkml:trace contextRef="#ctx0" brushRef="#br0">1067 0 0,'0'0'31,"0"32"-31,0-1 16,-32 32-1,1 0-15,0 31 16,-32 31-16,0-31 16,-94 94-1,95-62 1,-1-32-16,0 0 15,32-31 1,-1-1-16,32-62 16,0 0-1,0-31 1,0 31-16,0 0 15,0 31 1,-31 63-16,0-31 16,-32 63-16,0-32 15,1 0 1,30 0-16,-30 31 15,30 1-15,1-32 16,31 0-16,-32 0 16</inkml:trace>
  </inkml:traceGroup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30.345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1DCC968C-170F-446A-8016-5D15A70EA334}" emma:medium="tactile" emma:mode="ink">
          <msink:context xmlns:msink="http://schemas.microsoft.com/ink/2010/main" type="inkDrawing" rotatedBoundingBox="4298,9109 27095,3917 28471,9958 5674,15151" semanticType="callout" shapeName="Other">
            <msink:sourceLink direction="with" ref="{042C2AAE-C48C-4B9A-8961-3FF03B49DBCB}"/>
            <msink:sourceLink direction="with" ref="{F918CD28-D73C-4FD3-B511-E58573C3589A}"/>
          </msink:context>
        </emma:interpretation>
      </emma:emma>
    </inkml:annotationXML>
    <inkml:trace contextRef="#ctx0" brushRef="#br0">0 5098 0,'63'63'0,"31"0"15,-31 62-15,282 220 47,-188-251-47,31-31 0,0-32 16,31 1-16,1-32 15,31 0 1,0-32-1,62-30-15,-62 30 0,31 1 16,-31 31 0,-94 0-1,63 31-15,-32 32 16,31 0-16,-31-1 15,-31 1 1,63-31-16,-32-1 16,63 0-16,-32-62 15,32 0 1,0-32-16,282-94 31,-251 94-31,157 1 31,-251 62-31,-31 0 0,-31 31 16,30 0-16,1 1 15,0-32 1,0 0-16,344-63 31,-281 0-31,31-31 16,-32 0-1,1-31-15,31 31 0,0 31 16,-32 0-16,-31 63 16,-62 0-1,30 32 1,-30-1-16,-32 32 15,63-32-15,0 0 16,-1-31-16,32-31 16,32 0-1,31-63-15,0 31 16,0 0-16,31 0 15,0 1 1,-31 30-16,-32 1 16,-30 31-16,-33 31 15,32 1-15,1-1 16,-1 32-1,0-32-15,31-31 16,1 0-16,62 0 16,-62-31-1,125-32-15,-32 32 16,-62-1-16,0 32 15,-63 0 1,-31 0-16,0 32 16,-1 30-1,1-30-15,0-1 16,0 32-1,0-32-15,31 1 16,63-32-16,-32 0 16,346-32-1,-315 1-15,-30 31 16,-32 31-1,-31 1-15,-32-1 16,189 32 0,-157-63-16,-32 0 15,63-32 1,-31-30-16,31-33 15,220-93 1,-220 94 0,-31-31-16,-32-32 15,1 63-15,-32 0 16,-32 31-16,33-31 47,-95 94-47,62-31 15,1-1 1,31-30-16,0-1 15,-31 0-15,31-62 16,-31-1-16,31-30 16,-32 30-1,1-31-15,-32 32 16,32-32-16,-31 0 15,-32 1-15,0 30 16,-95-187 15,33 218-31,30 1 16,1 0-16,0 0 15,-1 0-15,1 0 16,0 0 0,31 31-1,-32-31-15,1 0 0,-95-157 31,95 157-31,-32 0 16,-62-94 15,62 125-31,1-31 16,-1 31-1,0 1-15,-31-1 0,31-31 16,1 31-16,-1 32 16,32-32-16,-32 32 15,31-1 1,1 1-16,-32 31 15,1 0-15,-1 0 16,-31 31-16,-32 32 16,-30-31-16,30 30 15,1-30-15,-1 30 16,32-62-1,-31 32-15,-1-32 16,1 31-16,0-62 16,30 31-16,1 0 15,0-32-15,0 1 16,32-32-16,30 32 15,-31 0-15,32-1 32,-32 32-32,1 0 15,-32 0-15,-32 32 16,-31 30-16,-156 32 15,156-31 1,32-32-16,-32 1 16,-31-1-16,31-31 15,31 0 1,1 0-16,31-31 15,0-1-15,0 1 16,-32 0-16,1 31 16,-1 0-16,1 0 15,-32 31 1,-125 63-1,94-63-15,0 1 16,0 31-16,-471-1 47,502-93-47,32 0 15,-1 31-15,1-32 0,0 32 32,-1-31-32,32 31 15,-63 31-15,0-31 16,1 32-16,-1-32 15,0 31-15,0-31 16,63 0-16,-157 31 16</inkml:trace>
  </inkml:traceGroup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31.246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A15FF7F8-0E47-46AA-8F45-045DFB7666BE}" emma:medium="tactile" emma:mode="ink">
          <msink:context xmlns:msink="http://schemas.microsoft.com/ink/2010/main" type="inkDrawing"/>
        </emma:interpretation>
      </emma:emma>
    </inkml:annotationXML>
    <inkml:trace contextRef="#ctx0" brushRef="#br0">13986 377 0,'-94'0'0,"-63"0"16,31 31 0,1-31-16,-32 0 15,32 0-15,-1-31 16,32-1-16,-31-30 15,-95-1 1,95 31 0,-1 1-16,1 0 15,-63 31-15,-345 31 31,345-31-31,0 0 16,-1 0 0,33 0-1,-33-31-15,64-1 16,0 1-16,-1 0 15,1 31-15,-32-32 16,0 32-16,0 32 16,1-1-1,-1 32-15,-31-32 16,-1 0-16,-30 1 15,31-1-15,31 1 16,0-32-16,-31 0 16,31-32-16,-31 1 15,0-1-15,63 32 16,-32-31-1,0 31-15,0 0 16,-31 31-16,31-31 16,0 63-1,32-31-15,-32-1 0,-188 0 31,188-31-31,32 0 16,-94-31 0,93 0-1,1-1-15,-1 1 16,-187-1-1,156 32-15,0 32 16,0 31 0,-31-32-16,0 0 15,0 32-15,0-63 16,62 31-16,-31-31 15,1 32 1,30-64-16,-31 32 16,1-31-16,30 31 15,32 0-15,0-31 16,31 62-16,-31-31 15,-31 0 1,31 31-16,-32 1 16,32-32-16,-31 31 15,31-31-15,0 0 16,-32 0-16,32 0 15,-31 0-15,-1-31 16,-30 31 0,-1 0-1,31 31-15,1-31 16,31 0-16,31 31 15,0-31 1,32 0 0</inkml:trace>
  </inkml:traceGroup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7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5FEB51F-C930-4855-ABF9-63B1B390E2C3}" emma:medium="tactile" emma:mode="ink">
          <msink:context xmlns:msink="http://schemas.microsoft.com/ink/2010/main" type="inkDrawing" rotatedBoundingBox="9696,14487 10241,17086 9532,17234 8988,14635" semanticType="callout" shapeName="Other">
            <msink:sourceLink direction="from" ref="{F918CD28-D73C-4FD3-B511-E58573C3589A}"/>
          </msink:context>
        </emma:interpretation>
      </emma:emma>
    </inkml:annotationXML>
    <inkml:trace contextRef="#ctx0" brushRef="#br0">1191 849 0,'32'0'31,"-1"0"-15,0-32-16,-31 32 15,32-31-15,30 0 32,-30-1-32,-1-30 15,32-1-15,-32 0 16,32 0-16,-32-31 15,1 32 1,-32-1-16,31-31 16,-31 31-16,-31-31 31,-1-94-31,32 94 0,-31 31 15,0-31-15,31 0 16,-32 0 0,32 0-16,-31-32 15,31 32-15,-31 0 16,-1 0-16,1-63 15,-32 95 1,32-1 0,-1 32-16,1-1 15,-32-30-15,32 30 16,0 1-16,-32-1 15,32 1-15,-1 31 16,1-31-16,-1 31 16,32 0-1,-31 0-15,62 0 63,-31 31-63,0 0 0,0 1 15,32-1-15,-32 1 16,0-1-1,0-31-15,-32 0 32,32 0-17,-31-31-15,0-1 16,31-31-16,0 32 15,-32-32 1,32 63-16,0-31 0,32 0 16,-32 31-16,31 0 15,32 0-15,0 31 16,31-31-16,-32 0 15,32 0 17,0-31-32</inkml:trace>
  </inkml:traceGroup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2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1B8EE959-878F-4FE6-AA62-196121B4F550}" emma:medium="tactile" emma:mode="ink">
          <msink:context xmlns:msink="http://schemas.microsoft.com/ink/2010/main" type="inkDrawing" rotatedBoundingBox="9063,15407 14723,13888 14954,14746 9294,16266" hotPoints="14466,14034 14641,14747 9738,16024 9563,15311" semanticType="container" shapeName="Parallelogram">
            <msink:sourceLink direction="with" ref="{F8AFC205-461A-44AF-9AFB-B605E11C7AF4}"/>
          </msink:context>
        </emma:interpretation>
      </emma:emma>
    </inkml:annotationXML>
    <inkml:trace contextRef="#ctx0" brushRef="#br0">659 533 0,'31'0'16,"0"-31"-16,32 31 15,31-32 1,-31 1-1,31 0-15,-31-1 16,-1 32-16,32-31 16,-62 0-16,30 31 15,1-32-15,-31 32 16,30-31-1,1 31-15,0 0 16,-1-31-16,1 31 16,31-32-16,-31 32 15,31-31-15,0 31 16,-31-31-16,0 31 31,-1-32-31,64 1 16,-64-1-16,32 1 15,-31 31-15,31-31 16,0-1-16,0 32 15,0-31 1,1 0-16,-33 31 16,1-32-16,31 1 15,-31 31-15,-32-31 16,32-1-1,0 32-15,31-31 16,-32 0 0,32-1-16,-31 32 15,31-31-15,0-1 16,0 32-16,-31-31 15,31 31-15,-31-31 16,0 31-16,-1-32 16,1 32-1,0-31 16,94 0-15,-126 31-16,-31 0 0,63 0 16,-32-32-1,0 32-15,1 0 16,-1 0-16,0-31 15,32 31-15,-32 0 16,32 0 0,-63 0-16,32 0 0,-1 0 15,-31 0-15,31 0 16,-31 0-16,32 0 15,-1 0 1,0-31 0,1 31-16,-1 0 15,-31 0-15,31 0 16,-31 0-1,0 0 110,32 0-94,-32 31-31,0-31 0,0 31 16,0-31 0,31 32-1,-31-32-15,0 31 16,0 0-16,31-31 15,-31 32 1,0-1-16,0 0 16,32 1-16,-32-1 15,0-31 1,0 32-16,31-32 15,-31 31-15,0-31 16,0 0-16,0 31 16,0-31-16,0 32 15,0-32-15,0 0 47,0 62-47,0-62 0,0 32 16,0-32-16,0 31 15,32-31 1,-32 0-16,-32 31 78,32-31-47,-31 0-31,31 32 16,-32-32-16,1 0 15,0 31-15,-32 0 16,0-31-1,-31 32-15,0-1 16,-31 1 0,31-1-16,0-31 15</inkml:trace>
    <inkml:trace contextRef="#ctx0" brushRef="#br0" timeOffset="30.0001">659 502 0,'0'0'16,"-32"0"0,32 0-1,-31 0-15,31 0 16,-31 0-16,-1 0 15,1 31-15,-1-31 16,1 32 0,0-1-16,31 0 15,-32-31-15,1 32 16,0-1-16,31 0 15,-32 1 1,32-1-16,-31-31 0,31 31 16,-31 1-16,-1-1 15,32 0-15,-31-31 16,31 32-16,-31-1 15,31 1 1,-32-32-16,32 31 16,-31 0-16,31-31 15,0 32-15,-32-32 16,32 31-16,0 0 15,0-31-15,0 32 16,0-32-16,0 31 16,0-31-1,0 31 1,0 1-16,-31-1 15,31-31-15,0 31 16,0 1 0,31-32-1,-31 0 1,32 0-16,-32 0 15,31 0-15,1 0 16,-1 0 0,0 0-16,-31 0 15,32 0-15,30 0 16,-30-32-16,-1 32 15,0 0 1,1-31-16,30 31 16,-30 0-16,31-31 15,-1 31-15,1-32 16,0 32-16,31-31 15,0 31-15,-31-31 16,31 31-16,-32 0 16,32-32-16,-31 32 15,0-31 1,31 31-1,0-31-15,0-1 16,0 32-16,32-31 16,-1 0-16,-31-1 15,32 1 1,-32 31-16,31-32 15,-31-30-15,32 30 16,124-30 0,-124-1-16,-1 32 15,1-1 1,-32 1-16,31-32 15,1 32-15,-1-1 16,-31 1-16,63 0 16,188-63-1,-251 62 1,0 1-1,0 0-15,-31 31 16,31-32-16,0 1 16,0 0-1,0-32-15,-31 63 16,0-32-16,-32 1 15,0 31 1,1 0-16,-32 0 16,0 0-1</inkml:trace>
  </inkml:traceGroup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7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4AD2AEE-0E72-40A0-864E-D27FD552ADBA}" emma:medium="tactile" emma:mode="ink">
          <msink:context xmlns:msink="http://schemas.microsoft.com/ink/2010/main" type="inkDrawing" rotatedBoundingBox="8337,16472 10154,16369 10158,16425 8340,16528" semanticType="underline" shapeName="Other"/>
        </emma:interpretation>
      </emma:emma>
    </inkml:annotationXML>
    <inkml:trace contextRef="#ctx0" brushRef="#br0">0 128 0,'31'0'0,"-31"0"0,31 0 16,1 0-1,31 0 1,219-32 15,-125 32-31,-1-31 16,32 31-16,-31 0 15,-31 0-15,-1 0 16,1 0-16,-1 0 15,-62-32-15,31 32 16,-63 0-16,0 0 16,-62 0 15,0-31-16,-1 31 1</inkml:trace>
  </inkml:traceGroup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58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9C9648D9-B627-4418-BD5C-D586B37A5B3E}" emma:medium="tactile" emma:mode="ink">
          <msink:context xmlns:msink="http://schemas.microsoft.com/ink/2010/main" type="writingRegion" rotatedBoundingBox="7849,14750 16960,11752 17856,14474 8744,17472"/>
        </emma:interpretation>
      </emma:emma>
    </inkml:annotationXML>
    <inkml:traceGroup>
      <inkml:annotationXML>
        <emma:emma xmlns:emma="http://www.w3.org/2003/04/emma" version="1.0">
          <emma:interpretation id="{073CB2CA-8A2B-4ED0-A58B-D08B153E0BE2}" emma:medium="tactile" emma:mode="ink">
            <msink:context xmlns:msink="http://schemas.microsoft.com/ink/2010/main" type="paragraph" rotatedBoundingBox="11158,13171 15923,13007 15969,14333 11204,14497" alignmentLevel="2"/>
          </emma:interpretation>
        </emma:emma>
      </inkml:annotationXML>
      <inkml:traceGroup>
        <inkml:annotationXML>
          <emma:emma xmlns:emma="http://www.w3.org/2003/04/emma" version="1.0">
            <emma:interpretation id="{1E75A827-4877-4017-9495-615827110727}" emma:medium="tactile" emma:mode="ink">
              <msink:context xmlns:msink="http://schemas.microsoft.com/ink/2010/main" type="line" rotatedBoundingBox="11158,13171 15923,13007 15969,14333 11204,14497"/>
            </emma:interpretation>
          </emma:emma>
        </inkml:annotationXML>
        <inkml:traceGroup>
          <inkml:annotationXML>
            <emma:emma xmlns:emma="http://www.w3.org/2003/04/emma" version="1.0">
              <emma:interpretation id="{2D65BE46-D236-4581-96D4-576A70C0E46F}" emma:medium="tactile" emma:mode="ink">
                <msink:context xmlns:msink="http://schemas.microsoft.com/ink/2010/main" type="inkWord" rotatedBoundingBox="11158,13171 13421,13093 13466,14419 11204,14497">
                  <msink:destinationLink direction="with" ref="{5D811D65-F3ED-4D93-B06F-E10178F83F16}"/>
                </msink:context>
              </emma:interpretation>
              <emma:one-of disjunction-type="recognition" id="oneOf0">
                <emma:interpretation id="interp0" emma:lang="" emma:confidence="0">
                  <emma:literal>cent.</emma:literal>
                </emma:interpretation>
                <emma:interpretation id="interp1" emma:lang="" emma:confidence="0">
                  <emma:literal>cert.</emma:literal>
                </emma:interpretation>
                <emma:interpretation id="interp2" emma:lang="" emma:confidence="0">
                  <emma:literal>cert</emma:literal>
                </emma:interpretation>
                <emma:interpretation id="interp3" emma:lang="" emma:confidence="0">
                  <emma:literal>cert,</emma:literal>
                </emma:interpretation>
                <emma:interpretation id="interp4" emma:lang="" emma:confidence="0">
                  <emma:literal>carol.</emma:literal>
                </emma:interpretation>
              </emma:one-of>
            </emma:emma>
          </inkml:annotationXML>
          <inkml:trace contextRef="#ctx0" brushRef="#br0">2853-2224 0,'0'0'16,"32"31"-1,-32 0-15,31 1 16,0 30-16,-31-30 16,32 31-16,-32-32 15,0 0-15,0 1 16,0-32-16,0 0 31,-32-32-31,32-30 16,0-1-16,32 0 93,281-31-62,-313 157-15,32-63-16,-32-32 16,0 32-1,0-31 1,0 0-16,31-32 15,0 32-15,1-1 16,-32 1 0,31 31-16,0-31 15,1 62-15,-1-31 16,-31 31-16,0 1 15,0-1-15,32 0 16,-32 1-16,0 30 62,0-62-46</inkml:trace>
          <inkml:trace contextRef="#ctx0" brushRef="#br0" timeOffset="1">3951-2287 0,'0'0'16,"-32"0"-1,32 0 1,-31 0 15,31 0-31,0-31 16,31-1-16,1 32 15,-32-31-15,31 0 16,1 31-16,-1 0 15,0 31-15,-31 0 16,32 1-16,-64-1 16,32 0-1,-31 32-15,0-32 16,-1 32-16,1-32 15,-1 1-15</inkml:trace>
          <inkml:trace contextRef="#ctx0" brushRef="#br0" timeOffset="2">4390-2318 0,'31'-32'15,"-31"1"-15,32 0 16,-1-32-16,-31 0 15,31-62-15,1 31 16,-1-1 0,-31-30-16,0 31 15,0 31-15,0 32 16,-31 0-16,31-1 15,-32 1-15,32 31 16,-31 0 0,0 31-1,-1 32-15,32-32 16,0 32 15,314 564 16,-220-595-47,-31-32 15,-1 0-15,-30-32 16,93 32-16,-156-31 16</inkml:trace>
        </inkml:traceGroup>
        <inkml:traceGroup>
          <inkml:annotationXML>
            <emma:emma xmlns:emma="http://www.w3.org/2003/04/emma" version="1.0">
              <emma:interpretation id="{48253583-1C84-4AFB-B8A5-57DECE95AA2B}" emma:medium="tactile" emma:mode="ink">
                <msink:context xmlns:msink="http://schemas.microsoft.com/ink/2010/main" type="inkWord" rotatedBoundingBox="15452,13841 15952,13824 15963,14164 15464,14181"/>
              </emma:interpretation>
              <emma:one-of disjunction-type="recognition" id="oneOf1">
                <emma:interpretation id="interp5" emma:lang="" emma:confidence="1">
                  <emma:literal>m</emma:literal>
                </emma:interpretation>
                <emma:interpretation id="interp6" emma:lang="" emma:confidence="0">
                  <emma:literal>M</emma:literal>
                </emma:interpretation>
                <emma:interpretation id="interp7" emma:lang="" emma:confidence="0">
                  <emma:literal>ml</emma:literal>
                </emma:interpretation>
                <emma:interpretation id="interp8" emma:lang="" emma:confidence="0">
                  <emma:literal>mm</emma:literal>
                </emma:interpretation>
                <emma:interpretation id="interp9" emma:lang="" emma:confidence="0">
                  <emma:literal>ms</emma:literal>
                </emma:interpretation>
              </emma:one-of>
            </emma:emma>
          </inkml:annotationXML>
          <inkml:trace contextRef="#ctx0" brushRef="#br0" timeOffset="-3">7118-2412 0,'0'0'16,"31"31"15,-31 0-31,32 1 16,-32-1-16,0 0 15,0 1 1,0-32-16,0 31 16,0-31 15,0-31-16,0-1-15,0 1 16,31-32-16,-31 1 16,31-1-16,1 31 15,-1 1-15,-31 31 16,31 0-16,-31 0 15,32 0-15,-32 31 16,31 1-16,-31-1 16,0 1-1,0-1-15,0-31 16,0 31-16,0-31 15,32 0 32,-32-31-47,31-32 31,-31 32-31,31-1 0,-31 32 16,0-31 0,32 31 15,-32 31-31,0-31 15,31 32-15,-31-32 16,0 31 0,31 1-16,-31-1 15,0-31-15,32 31 16,-32-31-16,0 32 15,0-32-15,0 31 16,0-31 15</inkml:trace>
        </inkml:traceGroup>
      </inkml:traceGroup>
    </inkml:traceGroup>
    <inkml:traceGroup>
      <inkml:annotationXML>
        <emma:emma xmlns:emma="http://www.w3.org/2003/04/emma" version="1.0">
          <emma:interpretation id="{757B9A58-601F-47DB-BA25-E361806AEC3C}" emma:medium="tactile" emma:mode="ink">
            <msink:context xmlns:msink="http://schemas.microsoft.com/ink/2010/main" type="paragraph" rotatedBoundingBox="8144,15647 17255,12649 17856,14474 8744,1747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7697B65-B690-4652-A8D3-AA46B5929951}" emma:medium="tactile" emma:mode="ink">
              <msink:context xmlns:msink="http://schemas.microsoft.com/ink/2010/main" type="line" rotatedBoundingBox="8144,15647 17255,12649 17856,14474 8744,17472"/>
            </emma:interpretation>
          </emma:emma>
        </inkml:annotationXML>
        <inkml:traceGroup>
          <inkml:annotationXML>
            <emma:emma xmlns:emma="http://www.w3.org/2003/04/emma" version="1.0">
              <emma:interpretation id="{F918CD28-D73C-4FD3-B511-E58573C3589A}" emma:medium="tactile" emma:mode="ink">
                <msink:context xmlns:msink="http://schemas.microsoft.com/ink/2010/main" type="inkWord" rotatedBoundingBox="8198,15811 9863,15263 10288,16554 8622,17102">
                  <msink:destinationLink direction="from" ref="{45FEB51F-C930-4855-ABF9-63B1B390E2C3}"/>
                  <msink:destinationLink direction="with" ref="{1DCC968C-170F-446A-8016-5D15A70EA334}"/>
                </msink:context>
              </emma:interpretation>
              <emma:one-of disjunction-type="recognition" id="oneOf2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17">1003 316 0,'-31'0'15,"-32"31"1,0 0-16,32-31 15,-32 32-15,32-32 16,0 31-16</inkml:trace>
          <inkml:trace contextRef="#ctx0" brushRef="#br0" timeOffset="18">658 253 0,'-31'0'16,"-32"31"-16,0 32 31,1 0-31,-1-1 16,0 1-16,32-31 15,0-1-15,31 0 16,0-93-16</inkml:trace>
          <inkml:trace contextRef="#ctx0" brushRef="#br0" timeOffset="5">1317 159 0,'0'0'31,"0"0"-31,0-31 16,0-1-16,0 32 15,0-31-15,0-32 16,0 0-16,0 1 16,0-1-16,31-31 15,-31 31 1,0 0-16,-31 1 0,31-1 15,-32 32 1,1-32-16,0 32 16,-1-1-16,1 1 15,-32-1-15,1-30 16,-1 30-16,31 32 15,-30 0-15,-1-31 16,32 62 0,-1-31-16,-30 32 15,-1 30 1,32 1-16,-32-31 15,31 30-15,1-30 16,0 30-16,-1-30 16,32 30-16,0 1 15,-31 0-15,31 0 16,0-1-1,-31-30-15,31 30 16,0-30-16,0-1 16,0-31-16,0 31 15,-32-62 1</inkml:trace>
          <inkml:trace contextRef="#ctx0" brushRef="#br1" timeOffset="6">1630-374 0,'0'0'0,"32"0"16,-1 0-1,0 0-15,1-32 16</inkml:trace>
          <inkml:trace contextRef="#ctx0" brushRef="#br0" timeOffset="22">1568 128 0,'0'31'0,"-32"0"16,-30 1-16,30-1 0,-31 0 31,32 1-31,0-1 16,-1 0-16,1 1 15,0-32 1</inkml:trace>
          <inkml:trace contextRef="#ctx0" brushRef="#br0" timeOffset="21">1191-468 0,'0'31'31,"-31"-31"-15,31 0-1,0 0 32,-31 0-16,31-31-31,0 31 16,0 0 15,0 31-15,0-31-16,-32 0 15,32 31-15,-31-31 16,0-31-16,31 31 16,0 0-1,0 0-15,0-31 16,0 31-16,31-32 15</inkml:trace>
          <inkml:trace contextRef="#ctx0" brushRef="#br1" timeOffset="19">1129-406 0,'31'0'47,"-31"0"-47,31 0 16,1 0-16,30 0 15</inkml:trace>
        </inkml:traceGroup>
        <inkml:traceGroup>
          <inkml:annotationXML>
            <emma:emma xmlns:emma="http://www.w3.org/2003/04/emma" version="1.0">
              <emma:interpretation id="{5A8EF0A8-A893-4CD0-9467-C37EB3DB3757}" emma:medium="tactile" emma:mode="ink">
                <msink:context xmlns:msink="http://schemas.microsoft.com/ink/2010/main" type="inkWord" rotatedBoundingBox="10595,15999 10681,15970 10691,15998 10605,16027"/>
              </emma:interpretation>
              <emma:one-of disjunction-type="recognition" id="oneOf3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1" timeOffset="20">2257-374 0,'0'0'32,"32"0"-17,-1 0 1,1 0-16</inkml:trace>
        </inkml:traceGroup>
        <inkml:traceGroup>
          <inkml:annotationXML>
            <emma:emma xmlns:emma="http://www.w3.org/2003/04/emma" version="1.0">
              <emma:interpretation id="{F8AFC205-461A-44AF-9AFB-B605E11C7AF4}" emma:medium="tactile" emma:mode="ink">
                <msink:context xmlns:msink="http://schemas.microsoft.com/ink/2010/main" type="inkWord" rotatedBoundingBox="10990,15319 12873,14699 13251,15847 11367,16467">
                  <msink:destinationLink direction="with" ref="{1B8EE959-878F-4FE6-AA62-196121B4F550}"/>
                </msink:context>
              </emma:interpretation>
              <emma:one-of disjunction-type="recognition" id="oneOf4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1" timeOffset="7">2885-343 0,'31'0'0,"0"0"16,1 0-16,-1 0 31</inkml:trace>
          <inkml:trace contextRef="#ctx0" brushRef="#br1" timeOffset="8">3480-343 0,'32'0'0,"-1"0"16,1 0-16</inkml:trace>
          <inkml:trace contextRef="#ctx0" brushRef="#br1" timeOffset="10">4014-374 0,'31'-32'16,"-31"32"-1,0 0-15,0-31 16,31-32 15,-62 32-15,31 0-16,0-1 15,0 1-15,0-32 16,-31 32-16,31-1 16,0-30-16,0 30 15,-32 1-15,32 0 16,0-1-16,0 1 15,-31 0 1,31 31-16,0-32 0,0 1 16,-32 0-1,32 31-15,0-32 0,0 1 16,0-1-1,0 32 1,0-31-16,-31 0 16,31 31-16,0-32 15,0 32-15,0-31 16,-31 31-1,31-31-15,0 31 16,-32 0 0,32-32-1,-31 32-15,31 0 16,0-31-1,-31 62 48,31 1-48,-32-1-15,32 0 0,0-31 16,-31 32 0,31-32-16,0 0 31,0 0-16,0-32 1,31 1-16,-31 0 16,32-1-1,-32 1-15,31 31 16,0-31-16,-31 31 15,32 0-15,-1 31 16,0-31-16,1 0 16,-1 31-16,1 1 15,-1-32-15,0 31 16,-31 0-1</inkml:trace>
          <inkml:trace contextRef="#ctx0" brushRef="#br1" timeOffset="9">4202-343 0,'0'0'0,"31"0"16,0 0-16,32 0 0,-32 0 31</inkml:trace>
          <inkml:trace contextRef="#ctx0" brushRef="#br1" timeOffset="11">4547-1190 0,'-32'-31'31,"32"31"-31,-31 31 16,31 1-16,-31-1 15,-1 63 1,1 0 15,31 314-15,31-377-1,32-31-15,-32 0 16,32 0-16,-32-31 15,32 0-15,0-32 16,-32 0-16,-31-31 16,0 0-16,0 0 15,-31 0 1,-1 31-16,32 32 15,-31-1-15,31 32 16,-31 0-16,-1 32 16,1-1-16,94 1 15,-95 30 32</inkml:trace>
          <inkml:trace contextRef="#ctx0" brushRef="#br1" timeOffset="12">4703-876 0,'-282'31'0,"251"-31"16</inkml:trace>
        </inkml:traceGroup>
        <inkml:traceGroup>
          <inkml:annotationXML>
            <emma:emma xmlns:emma="http://www.w3.org/2003/04/emma" version="1.0">
              <emma:interpretation id="{7862B888-2385-4044-A2FC-C1AB17180AF0}" emma:medium="tactile" emma:mode="ink">
                <msink:context xmlns:msink="http://schemas.microsoft.com/ink/2010/main" type="inkWord" rotatedBoundingBox="14390,13592 16907,12764 17507,14589 14991,15417">
                  <msink:destinationLink direction="with" ref="{D751432E-E561-45C2-BFAF-22AE0C2855D4}"/>
                </msink:context>
              </emma:interpretation>
              <emma:one-of disjunction-type="recognition" id="oneOf5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33093.2296">7308-2011 0,'32'0'47,"-32"31"-47,-32 32 16,32 0-16,-31-32 15,-32 32-15,1-32 16,30 0-16,1 1 16,-32-32-16,1 0 15,30-32 1,-31-30-1,189-377 32,-63 345-31,250 62 15,-281 95-31,-1 31 0,-125 251 47,31-282-47,0-32 0,-31 0 15,32 1-15,-1-32 16,0 0-16,0-32 16,-31-30-1,63-32-15,-32 31 16,63-62-1,32-1-15,93-125 16,-62 157-16,62 31 31,-31 32-31,0 31 16,0 0-16,-31 63 15,0-1 1,-63 64-16,-31 31 16,-220 219 15,157-345-31,31 1 15,0-32-15,0-32 16,1 1 0,-1-63-16,32 0 15,31-63-15,31 32 16,0-32-16,32 31 15,31 32 1,0 32-16,0-1 16,0 63-1,0 0-15,1 63 16,-33-1-16,-30 64 15,-64-1 1,-30 63-16,30-31 16,-31-63-16,1 0 15,-126 0 1,125-94-16,0 0 15,0-31-15,1 0 16,-1-63 0,32 0-1,62-220-15,32 157 16,-1 32-1,33-1-15,-1 32 16,0 63 0,125-1-1,1 252 1,-220-95-1,0 32-15,-32 31 16,-30-62-16,-1-1 16,-31-31-16,0-62 15,31-1-15,-31 0 16,-31-62-1,62-32 1,31-31-16,1-31 16,31-32-16,0 32 15,31-1 1,32 32-16,0 0 15,0 63-15,-1-1 16,32 32 0,95 63-1,-127 31-15,-30 31 16,-32 64-16,0-1 15,-32-31-15,-30-32 16,-1-31-16,-31-31 16,31 0-1,-31-32-15,31-62 16,1 31-16,-33-63 15,33-31 1,-32 0-16,62-63 16,32 0-16,0 0 15,32 32-15,-1-1 16,32 64-16,-32 30 15,0 1 1,32 31-16,0 31 16,0 32-1,-32 62-15,0 32 16,-31 31-16,-31-31 15,-32 31 1,1-125 0,-1 0-16,-31-63 15,0 0-15,0-32 16,-32-30-1,32-1 1,31-62-16,1-32 0,93 0 16,0-31-16,95 31 15,-32 32-15,0 31 16,0 62-16,0 1 15,0 62 1,0 32-16,0 439 31,-125-377-15,0-31-1,-32-31-15,32 0 16,-64-32-16,33-31 16,-64 0-1,32-31-15,32-32 16,-33 0-16,64-31 15,31-31-15,63 31 16,31-1 0,31 1-16,1 32 15,-1 62-15,1 31 16,-32 32-1,-32 31-15,-30 31 16,-32 1-16,0-32 16,-32-31-16,-30-1 15,-1-30 1,32-1-16,-32-31 0,32-31 31,31-1-31,31-62 0,-31 0 16</inkml:trace>
          <inkml:trace contextRef="#ctx0" brushRef="#br0" timeOffset="-33.0001">7055-3008 0,'0'-32'0,"-31"32"15,0 0-15,-1 0 16,1 0-16,-1 0 172,-250 126-63,157 187-94,62 32 1,63-282-16,-31-32 0,31 1 0,31-1 16,-31 0-1,0 1-15,0-1 31,0 32-31,0-32 16,0 1 0,0-1-16,0-31 15,0 31-15,0 1 16,0-32-16,0 31 15,0-31-15,0 31 16,31-31 0,-31 63-16,0-63 15,0 31 1,0-31-16,0 32 15,0-32-15,32 0 16,-32 0-16,0 31 16,0-31-16,31 0 15,32 94 63,-32-94-78,1 32 16,-32-32-16,31 0 15,0 0-15,-31 0 16,32 31-16,-1-31 16,0 0-16,1 0 15,-1-31 1,0 31-16,1 0 15,-1 0-15,32 0 16,-63 0-16,31 0 16,1 0-16,-1-32 15,0 32 1,-31 0 15,63-31-31,-32 31 0,1-31 16,-1 31-16,0-32 15,-31 32-15,32-31 16,-32 31-16,31-32 15,-31 1-15,32 0 16,-32-1-16,31 1 16,-31-32-1,31 1 1,-31 30-16,0 1 15,32-32 1,-32 32-16,0-1 16,31 1-1,-31 0-15,0-1 0,0 32 16,0-31-16,0 0 15,0-1 1,0 32-16,0-31 16,-31 0-16,31-1 15,0 1-15,0 0 16,-32-1-16,32 1 15,0-32 1,0 32-16,-31-1 16,31-30-1,-31 30-15,-1-30 0,1 30 16,-1 1-16,-30-1 15,-1 1 1,-188-32 0,94 63-16,1-31 31,62 62-31</inkml:trace>
          <inkml:trace contextRef="#ctx0" brushRef="#br0" timeOffset="3">6271-2726 0,'0'0'16,"32"-31"-1,-1 31-15,0 0 16,1-32-16,-1 32 0,-31 0 15,31-31 1,1 31 0,-1-32-16,1 32 15,-1-31-15,-31 31 16,31-31 62</inkml:trace>
          <inkml:trace contextRef="#ctx0" brushRef="#br1" timeOffset="38364.4145">8092-2638 0,'0'31'47,"0"-31"-31,0 63-16,0-32 0,0 32 15,0 0-15,0 31 47,0-94-47,0-32 16,0 1-1,0 0 1,0-32-16,32 0 15,-1 0-15,32 1 16,-32 62 0,1-32-16,-1 64 0,0-32 15,1 31 1,-32 0-16,31 1 15,-62 30-15,31-30 16,0-1-16,0-31 16,0 0 15,31-31-31,-31-1 15,31 1 1,1-32-16,-1 32 16,63-32-1,-94 63-15,32 0 16,-32 32-16,0-1 15,31 0 1,-31 1-16,0-1 16,0 0-1,31 32 1,-31-63-16,0 0 15,0-63-15</inkml:trace>
          <inkml:trace contextRef="#ctx0" brushRef="#br1" timeOffset="38686.4301">8939-2482 0,'0'0'0,"0"32"16,0 31-16,0-1 16,0 1-1,0 0-15,31 94 31,-31-63-31,32-32 16,-32-30 0,0 30-16,0-30 15,0-32-15,0 31 16,-32-62-1,32 31-15</inkml:trace>
        </inkml:traceGroup>
        <inkml:traceGroup>
          <inkml:annotationXML>
            <emma:emma xmlns:emma="http://www.w3.org/2003/04/emma" version="1.0">
              <emma:interpretation id="{ED288452-9921-46DF-A43B-CE2E34F54CB7}" emma:medium="tactile" emma:mode="ink">
                <msink:context xmlns:msink="http://schemas.microsoft.com/ink/2010/main" type="inkWord" rotatedBoundingBox="17278,13733 17579,13634 17672,13917 17371,14017"/>
              </emma:interpretation>
              <emma:one-of disjunction-type="recognition" id="oneOf6">
                <emma:interpretation id="interp14" emma:lang="" emma:confidence="0">
                  <emma:literal>,</emma:literal>
                </emma:interpretation>
                <emma:interpretation id="interp15" emma:lang="" emma:confidence="0">
                  <emma:literal>&gt;</emma:literal>
                </emma:interpretation>
                <emma:interpretation id="interp16" emma:lang="" emma:confidence="0">
                  <emma:literal>)</emma:literal>
                </emma:interpretation>
                <emma:interpretation id="interp17" emma:lang="" emma:confidence="0">
                  <emma:literal>'</emma:literal>
                </emma:interpretation>
                <emma:interpretation id="interp18" emma:lang="" emma:confidence="0">
                  <emma:literal>]</emma:literal>
                </emma:interpretation>
              </emma:one-of>
            </emma:emma>
          </inkml:annotationXML>
          <inkml:trace contextRef="#ctx0" brushRef="#br1" timeOffset="39020.4436">9127-2701 0,'0'0'31,"0"0"-31,32 31 16,-32-31-1,31 0-15,32 32 31,-32-1-31,-31 0 16,0 1 0,0-1-16,-31 0 0,-1 1 15,1-1-15,0-31 16,-95 63 31,126-63-47</inkml:trace>
        </inkml:traceGroup>
      </inkml:traceGroup>
    </inkml:traceGroup>
  </inkml:traceGroup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2.26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66EBE84-DCCF-40FC-84FC-9BDA146524A5}" emma:medium="tactile" emma:mode="ink">
          <msink:context xmlns:msink="http://schemas.microsoft.com/ink/2010/main" type="writingRegion" rotatedBoundingBox="3167,7808 7620,7808 7620,9690 3167,9690"/>
        </emma:interpretation>
      </emma:emma>
    </inkml:annotationXML>
    <inkml:traceGroup>
      <inkml:annotationXML>
        <emma:emma xmlns:emma="http://www.w3.org/2003/04/emma" version="1.0">
          <emma:interpretation id="{8B022535-9026-4814-9A2A-18F9AAE733B0}" emma:medium="tactile" emma:mode="ink">
            <msink:context xmlns:msink="http://schemas.microsoft.com/ink/2010/main" type="paragraph" rotatedBoundingBox="3167,7808 7620,7808 7620,9690 3167,969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DBE78E0-6968-48BD-BD59-144B40B519F3}" emma:medium="tactile" emma:mode="ink">
              <msink:context xmlns:msink="http://schemas.microsoft.com/ink/2010/main" type="line" rotatedBoundingBox="3167,7808 7620,7808 7620,9690 3167,9690"/>
            </emma:interpretation>
          </emma:emma>
        </inkml:annotationXML>
        <inkml:traceGroup>
          <inkml:annotationXML>
            <emma:emma xmlns:emma="http://www.w3.org/2003/04/emma" version="1.0">
              <emma:interpretation id="{0F493F50-3D33-4001-9F18-942E15A2EF3F}" emma:medium="tactile" emma:mode="ink">
                <msink:context xmlns:msink="http://schemas.microsoft.com/ink/2010/main" type="inkWord" rotatedBoundingBox="6366,8184 7620,8184 7620,9690 6366,9690">
                  <msink:destinationLink direction="with" ref="{C8F9083B-C50B-47DB-9E89-29F9CDA783C8}"/>
                </msink:context>
              </emma:interpretation>
              <emma:one-of disjunction-type="recognition" id="oneOf0">
                <emma:interpretation id="interp0" emma:lang="" emma:confidence="0">
                  <emma:literal>rose</emma:literal>
                </emma:interpretation>
                <emma:interpretation id="interp1" emma:lang="" emma:confidence="0">
                  <emma:literal>lose</emma:literal>
                </emma:interpretation>
                <emma:interpretation id="interp2" emma:lang="" emma:confidence="0">
                  <emma:literal>fosse</emma:literal>
                </emma:interpretation>
                <emma:interpretation id="interp3" emma:lang="" emma:confidence="0">
                  <emma:literal>Hose</emma:literal>
                </emma:interpretation>
                <emma:interpretation id="interp4" emma:lang="" emma:confidence="0">
                  <emma:literal>0-=te</emma:literal>
                </emma:interpretation>
              </emma:one-of>
            </emma:emma>
          </inkml:annotationXML>
          <inkml:trace contextRef="#ctx0" brushRef="#br0">4453-157 0,'-63'0'0,"-31"32"15,-31-1-15,31-31 16,-32 0-1,1 31-15,-32-31 16,-94 0 0,157 0-16,31-31 15,1 0 1,156 31-16,-63 0 15</inkml:trace>
          <inkml:trace contextRef="#ctx0" brushRef="#br0" timeOffset="776">3888 345 0,'0'0'15,"-31"0"-15,0 0 16,-1-31-16,-30 31 15,-1 0-15,0 0 16,0 0-16,32 31 16,0-31-16,-1 0 15,64 0 1</inkml:trace>
          <inkml:trace contextRef="#ctx0" brushRef="#br0" timeOffset="545">3732 314 0,'0'0'16,"0"31"-1,0 0-15,-32 1 16,32 30-16,-31 33 16,31-33-1,-31 32 1,31-31-16,0 0 0,0-32 15,0 32 1,0-32-16,0 1 0,62-1 31,-30-31-31,-32 31 16,31-31-16,-62 0 47,31 0-32,-32 0-15,1 32 16,0-32-16,-95 0 31,95 0-31,-32 0 16,32 31-1,-1-62-15,1 31 0,31 0 16,0-32-1</inkml:trace>
          <inkml:trace contextRef="#ctx0" brushRef="#br0" timeOffset="1374">3888 1066 0,'32'0'47,"-1"32"-47,-31-32 16,31 0-16,1 0 15,31 0 1,-32 0-16,0 0 16,1 0-16,-1-32 15,-31 1 1,0 0-16,-63-63 47,32 125-47,0 0 15,-1 1-15,-31 30 16,63-30-1,-31 30-15,31 32 16,31-62 0,1-1-16,-1 1 15,32-32-15,0 0 16,-1 0-16,-30-32 15</inkml:trace>
          <inkml:trace contextRef="#ctx0" brushRef="#br0" timeOffset="-7588">470-533 0,'0'0'15,"-31"0"-15,0 31 16,-95 189 0,63-63-16,1-1 15,30-30-15,32-32 16,32-31-1,-1-1-15,32 1 16,0-32-16,31 1 16,-32-32-16,1-32 15,0 1-15,0-32 16,-1 1-1,-30-32-15,-1-32 16,-31 1-16,0-1 16,-31 1-16,31 62 15,-32 32-15,32-1 16,-31 1-16,0 31 15,-32 31 1,31 1-16,1 31 16</inkml:trace>
          <inkml:trace contextRef="#ctx0" brushRef="#br0" timeOffset="-7375">564 31 0,'-31'0'15,"-63"32"-15,0-32 16,0 31 0,0-31-16,31 0 15,32 0-15,-1 0 16,1-31-16,62-32 15</inkml:trace>
          <inkml:trace contextRef="#ctx0" brushRef="#br0" timeOffset="-6372">2038 157 0,'-31'0'0,"0"0"15,-1 31-15,-31-31 16,32-31 0,0 31-16,-1 0 15,1 0-15,62-31 16,-31 31-16</inkml:trace>
          <inkml:trace contextRef="#ctx0" brushRef="#br0" timeOffset="-6217">2132-157 0,'-31'0'16,"-32"0"-16,1 0 16,-1 32-16,0-32 15,32 0-15,-1 31 16</inkml:trace>
        </inkml:traceGroup>
      </inkml:traceGroup>
    </inkml:traceGroup>
  </inkml:traceGroup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19.20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6D2B747-7051-490A-A116-D92737C88B0F}" emma:medium="tactile" emma:mode="ink">
          <msink:context xmlns:msink="http://schemas.microsoft.com/ink/2010/main" type="writingRegion" rotatedBoundingBox="16149,7244 16620,7244 16620,8278 16149,8278">
            <msink:destinationLink direction="with" ref="{95044390-278C-415B-B94C-8C0D720E9465}"/>
          </msink:context>
        </emma:interpretation>
      </emma:emma>
    </inkml:annotationXML>
    <inkml:traceGroup>
      <inkml:annotationXML>
        <emma:emma xmlns:emma="http://www.w3.org/2003/04/emma" version="1.0">
          <emma:interpretation id="{C8A0A9F1-60D5-455F-BFC6-AAA15EB95EC7}" emma:medium="tactile" emma:mode="ink">
            <msink:context xmlns:msink="http://schemas.microsoft.com/ink/2010/main" type="paragraph" rotatedBoundingBox="16149,7244 16620,7244 16620,8278 16149,827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3410228-2773-4617-86F9-8D0E29A28DB6}" emma:medium="tactile" emma:mode="ink">
              <msink:context xmlns:msink="http://schemas.microsoft.com/ink/2010/main" type="line" rotatedBoundingBox="16149,7244 16620,7244 16620,8278 16149,8278"/>
            </emma:interpretation>
          </emma:emma>
        </inkml:annotationXML>
        <inkml:traceGroup>
          <inkml:annotationXML>
            <emma:emma xmlns:emma="http://www.w3.org/2003/04/emma" version="1.0">
              <emma:interpretation id="{9C9D3718-7716-4F12-8EF3-B6AED9F9F8ED}" emma:medium="tactile" emma:mode="ink">
                <msink:context xmlns:msink="http://schemas.microsoft.com/ink/2010/main" type="inkWord" rotatedBoundingBox="16149,7244 16620,7244 16620,8278 16149,8278"/>
              </emma:interpretation>
              <emma:one-of disjunction-type="recognition" id="oneOf0">
                <emma:interpretation id="interp0" emma:lang="" emma:confidence="1">
                  <emma:literal>g</emma:literal>
                </emma:interpretation>
                <emma:interpretation id="interp1" emma:lang="" emma:confidence="0">
                  <emma:literal>9</emma:literal>
                </emma:interpretation>
                <emma:interpretation id="interp2" emma:lang="" emma:confidence="0">
                  <emma:literal>I</emma:literal>
                </emma:interpretation>
                <emma:interpretation id="interp3" emma:lang="" emma:confidence="0">
                  <emma:literal>q</emma:literal>
                </emma:interpretation>
                <emma:interpretation id="interp4" emma:lang="" emma:confidence="0">
                  <emma:literal>y</emma:literal>
                </emma:interpretation>
              </emma:one-of>
            </emma:emma>
          </inkml:annotationXML>
          <inkml:trace contextRef="#ctx0" brushRef="#br0">350 128 0,'0'-31'16,"-63"31"-16,32-32 16,-32 32-1,1 0-15,30 32 16,1-1-16,0 0 15,-1 32-15,32 31 32,63-31-17,0-63-15,-1 0 16,1 0-16,157-220 47,-220 158-32,0 30-15,0 1 16,0 0-1,0 93 1,0 1 0,0 0-16,-126 564 46,95-533-30,-32 0 0,32-63-16,-1-31 15,-30 0 1,30 0-1,1-62-15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02.25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13DA2482-136D-4806-B64F-F88E9C4924A4}" emma:medium="tactile" emma:mode="ink">
          <msink:context xmlns:msink="http://schemas.microsoft.com/ink/2010/main" type="inkDrawing" rotatedBoundingBox="3667,6682 5484,6579 5488,6635 3670,6738" semanticType="strikethrough" shapeName="Other">
            <msink:sourceLink direction="with" ref="{B9040320-1093-415B-98B3-5E3857BFF734}"/>
            <msink:destinationLink direction="to" ref="{26EE9B9F-2151-4759-AB08-BB115C63F48D}"/>
          </msink:context>
        </emma:interpretation>
      </emma:emma>
    </inkml:annotationXML>
    <inkml:trace contextRef="#ctx0" brushRef="#br0">0 128 0,'31'0'0,"-31"0"0,31 0 16,1 0-1,31 0 1,219-32 15,-125 32-31,-1-31 16,32 31-16,-31 0 15,-31 0-15,-1 0 16,1 0-16,-1 0 15,-62-32-15,31 32 16,-63 0-16,0 0 16,-62 0 15,0-31-16,-1 31 1</inkml:trace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62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D811D65-F3ED-4D93-B06F-E10178F83F16}" emma:medium="tactile" emma:mode="ink">
          <msink:context xmlns:msink="http://schemas.microsoft.com/ink/2010/main" type="inkDrawing" rotatedBoundingBox="8471,13299 9414,13404 9332,14140 8389,14035" semanticType="callout" shapeName="Other">
            <msink:sourceLink direction="with" ref="{2D65BE46-D236-4581-96D4-576A70C0E46F}"/>
            <msink:sourceLink direction="with" ref="{6D6C9567-2705-40AD-94E4-69A1FABF2504}"/>
          </msink:context>
        </emma:interpretation>
      </emma:emma>
    </inkml:annotationXML>
    <inkml:trace contextRef="#ctx0" brushRef="#br0">94-2726 0,'31'0'0,"1"-31"16,-1 31 0,32 0-16,31-32 15,0 1-15,31 31 16,1-32-16,30 1 15,-62 0-15,-31 31 16,-31-32 0,-1 32-16,-31 0 15,0 0 1,-63-31-16,32 31 15,-63 0-15,0 31 16,31-31-16,-31 63 16,0 0-16,31 0 15,32 31 1,-1 0-16,32 0 0,0-31 15,32-32 1,62 32 31,157-1-47,-189-62 15,-30 0-15,-1 0 16,0-31 46,32 0 32,-63-1-78,-94 64-16</inkml:trace>
  </inkml:traceGroup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7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8A92F929-DEDF-4CE8-8558-0B30EBCAB3CC}" emma:medium="tactile" emma:mode="ink">
          <msink:context xmlns:msink="http://schemas.microsoft.com/ink/2010/main" type="inkDrawing" rotatedBoundingBox="7885,14872 9321,15603 9147,15945 7711,15214" semanticType="callout" shapeName="Other">
            <msink:sourceLink direction="with" ref="{B36C20C2-8F71-4B54-8D78-B472F955541A}"/>
            <msink:sourceLink direction="with" ref="{6D6C9567-2705-40AD-94E4-69A1FABF2504}"/>
          </msink:context>
        </emma:interpretation>
      </emma:emma>
    </inkml:annotationXML>
    <inkml:trace contextRef="#ctx0" brushRef="#br0">-627-1158 0,'0'0'0,"31"-32"16,-31 1-1,31 31-15,1-31 16,30-1-16,1 32 16,0-31-16,-1 31 15,33 0-15,-33 31 16,1-31-16,0 32 15,94 30 17,-126-30-32,0 31 0,32-32 15,-32 0 1,1 32-16,-1-32 15,32 32-15,-32-32 16,0 32-16,1-32 16,31 32-16,-32-31 15,0-32 1,32 31-1,31 0 1,-63-31 0,-31 0-16,32 0 46,-32 0-30,0-31 0,31 31-1</inkml:trace>
  </inkml:traceGroup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7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B36C20C2-8F71-4B54-8D78-B472F955541A}" emma:medium="tactile" emma:mode="ink">
          <msink:context xmlns:msink="http://schemas.microsoft.com/ink/2010/main" type="inkDrawing" rotatedBoundingBox="9154,15905 9327,15674 9412,15738 9238,15968" semanticType="strikethrough" shapeName="Other">
            <msink:destinationLink direction="with" ref="{8A92F929-DEDF-4CE8-8558-0B30EBCAB3CC}"/>
          </msink:context>
        </emma:interpretation>
      </emma:emma>
    </inkml:annotationXML>
    <inkml:trace contextRef="#ctx0" brushRef="#br0">1003-688 0,'0'0'15,"0"32"1,0-32-16,0 31 15,0 0 1,0 1 0,0-32 15,-31 62 0,-32-30-31,-31-32 0</inkml:trace>
  </inkml:traceGroup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28.126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AB5754E7-DE7C-4423-9045-5890435A0811}" emma:medium="tactile" emma:mode="ink">
          <msink:context xmlns:msink="http://schemas.microsoft.com/ink/2010/main" type="inkDrawing" rotatedBoundingBox="2718,8703 2978,10285 2820,10311 2559,8729" semanticType="callout" shapeName="Other"/>
        </emma:interpretation>
      </emma:emma>
    </inkml:annotationXML>
    <inkml:trace contextRef="#ctx0" brushRef="#br0">-5705-7656 0,'31'157'0,"1"-31"0,-32 30 0,0 1 16,0-31-1,31 30-15,-31 1 16,31 0-16,1-32 15,30-30-15,-30-1 16,62-32 0</inkml:trace>
  </inkml:traceGroup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1:00:32.66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FDDD627A-DEFD-4E67-986A-1B8E902D2892}" emma:medium="tactile" emma:mode="ink">
          <msink:context xmlns:msink="http://schemas.microsoft.com/ink/2010/main" type="inkDrawing" rotatedBoundingBox="2424,10280 4445,10491 4421,10724 2400,10513" semanticType="callout" shapeName="Other"/>
        </emma:interpretation>
      </emma:emma>
    </inkml:annotationXML>
    <inkml:trace contextRef="#ctx0" brushRef="#br0">-3918-5649 0,'0'0'15,"0"-31"1,0 31-1,0-31-15,0 31 16,0-32-16,-31 32 16,31 0-16,-31-31 15,31 31-15,0-31 16,-32 31-16,32 0 15,-31-32-15,31 1 16,-31 31-16,31-32 16,0 32-16,0 0 46,-32 0-30,1 0 0,-1 32-16,-30-1 31,30-31-31,-30 63 31,-1-63-31,-157 31 47,189-62-47,0 31 15,-1 0-15,-62 0 32,63-31-32,0-1 0,-1 1 15,1 31 1,-32-32-16,32 32 15,-1-31-15,-30 31 16,-1 0-16,0 31 16,1-31-16,30 0 15,-187-31 16,156 0-31,-31-1 16,0 32 0,62 0-16,-62 0 0</inkml:trace>
  </inkml:traceGroup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81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43EBF98B-5C90-402D-8F62-45A0953B0C0A}" emma:medium="tactile" emma:mode="ink">
          <msink:context xmlns:msink="http://schemas.microsoft.com/ink/2010/main" type="inkDrawing" rotatedBoundingBox="7231,14287 7610,14924 7097,15229 6718,14592" semanticType="verticalRange" shapeName="Other">
            <msink:sourceLink direction="with" ref="{E9932433-3AAF-4CAE-A4BD-7759A47B6090}"/>
          </msink:context>
        </emma:interpretation>
      </emma:emma>
    </inkml:annotationXML>
    <inkml:trace contextRef="#ctx0" brushRef="#br0">-1004-1911 0,'-31'0'15,"31"-31"1,-31 31-16,-1-31 16,-31 31-1,32 0-15,0 0 16,-32 0-16,0 31 15,32 32 1,-32-1-16,32 32 16,31-31-16,0 0 15,0 0-15,63-1 16,-32-30-16,32-1 15,31 0-15,-32-31 16,33 0-16,-33 0 16,1 0-1,0 0-15,-32 0 16,-31-31-16,31 31 15,-31-31-15</inkml:trace>
  </inkml:traceGroup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53.42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D751432E-E561-45C2-BFAF-22AE0C2855D4}" emma:medium="tactile" emma:mode="ink">
          <msink:context xmlns:msink="http://schemas.microsoft.com/ink/2010/main" type="inkDrawing" rotatedBoundingBox="14579,13678 15194,13528 15529,14910 14914,15059" semanticType="scratchOut" shapeName="Other">
            <msink:sourceLink direction="with" ref="{7862B888-2385-4044-A2FC-C1AB17180AF0}"/>
          </msink:context>
        </emma:interpretation>
      </emma:emma>
    </inkml:annotationXML>
    <inkml:trace contextRef="#ctx0" brushRef="#br0">5331-1035 0,'31'32'47,"-31"-1"-31,0-31-16,32 63 15,-32-32-15,31 0 16,0 32-16,-31-31 15,32 30 1,-32-30-16,31 30 16,-31 1-16,31-32 15,1 32-15,-32 0 16,31 0-16,-31-1 15,0 1 1,0-32-16,32 1 16,-32-1-16,0 0 15,0 1-15,0-1 16,31-31-16,-31 31 15,0-31-15,0 32 16,31-32-16,-31 31 16,0 1-1,0-32 1,0 31-16,0 0 15,0-31-15,0 32 16,32-1-16,-32-31 16,0 0-16,0 31 15,0-31-15,0 32 16,0-32-1,0 0 17,31 0 30,0 0-46,32-32-1,0 1-15,-1 31 16,1-31-16,0-1 15,94 1-15,-189 62 16</inkml:trace>
  </inkml:traceGroup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39.29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C0C7052-6F69-4782-85A7-CEE178375AEC}" emma:medium="tactile" emma:mode="ink">
          <msink:context xmlns:msink="http://schemas.microsoft.com/ink/2010/main" type="inkDrawing" rotatedBoundingBox="3046,3603 26183,2580 26285,4878 3148,5901" semanticType="callout" shapeName="Other">
            <msink:sourceLink direction="with" ref="{8BA6D4C2-0D86-4D1F-A3C4-29EE17268D30}"/>
          </msink:context>
        </emma:interpretation>
      </emma:emma>
    </inkml:annotationXML>
    <inkml:trace contextRef="#ctx0" brushRef="#br0">4139 15302 0,'0'0'0,"-32"0"16,32 0-16,-31 0 15,0 0-15,-1 0 16,-30 0-16,-32 0 16,31 32-16,0-32 15,0 0 1,32 0-1,94 0-15,-95-32 16</inkml:trace>
    <inkml:trace contextRef="#ctx0" brushRef="#br0" timeOffset="4">6114 14832 0,'0'31'0,"-31"-31"0,-32 32 31,1-32-31,30 0 15,-30 31-15,30-31 16,-31-94-16</inkml:trace>
    <inkml:trace contextRef="#ctx0" brushRef="#br0" timeOffset="5">6052 14142 0,'0'0'16,"-32"0"-16,32 0 16,0 0 30,0 0-30,0-31 0,0-1-16,0 32 15,0 32 16</inkml:trace>
    <inkml:trace contextRef="#ctx0" brushRef="#br0" timeOffset="6">7494 15020 0,'-31'0'16,"31"31"-1,-32-31-15,1 0 16,-32 32-1,32-32-15,0 0 16,-32 31 0,32-31-16,31 0 15,-32-31-15,1 31 16,31-32-16</inkml:trace>
    <inkml:trace contextRef="#ctx0" brushRef="#br0" timeOffset="7">7337 14738 0,'0'31'0,"0"-31"15,-31 32-15,31-1 16,0 0 0,0 32-16,0 0 15,0-1-15,0-30 16,0-1-16,0 0 15,0 1-15,0-1 16,0-31-16,0 32 31,0-127 0</inkml:trace>
    <inkml:trace contextRef="#ctx0" brushRef="#br0" timeOffset="8">8623 14236 0,'-31'0'0,"-1"31"16,32-31 0,-31 0-16,-94 220 46,125-157-46,0-32 16,31 0-16,-31 1 16,31-32-16,32 0 15,219-126 32,-219 95-47,-32-32 16,1 1-16,-32 30 15,0-31 32,0 63 187,0 0-218,0 32-16,31-1 15,-31 1-15,0 30 16,0 1-16,0 0 15,0 31 1,0-32-16,0 33 16,-31-1-16,31 0 15,0-32-15,-32 1 16,32 0-16,-31 0 15,0-32-15,-1 0 16,-31-31-16,32 0 16,-32 0-1,32 0-15,62-31 16,-93 0-1</inkml:trace>
    <inkml:trace contextRef="#ctx0" brushRef="#br0" timeOffset="23">17999 14487 0,'0'31'0,"-31"-31"16,-1 0-16,-30 0 15,-1 0-15,0 0 16,1 0-16,-1 0 16,31 0-1,1 0-15,0 0 16,-1 0-16,32-31 31,0-32-31</inkml:trace>
    <inkml:trace contextRef="#ctx0" brushRef="#br0" timeOffset="24">17874 14111 0,'0'31'16,"0"0"-16,-32 63 31,32-31-31,0 0 16,-31 31-16,31-31 15,31 31 1,-31-32-16,0-30 15,0-1 1,0 1-16,0-32 16,0 31-16,63-31 46,-94-31-30</inkml:trace>
    <inkml:trace contextRef="#ctx0" brushRef="#br0" timeOffset="25">19034 13515 0,'-31'31'16,"-32"32"-16,0 31 15,-31-31 1,31 62-16,1 32 16,30 0-16,1 0 15,62-32 1,1 0-16,30-31 15,-30 1-15,30-1 16,-30-32-16,-1 1 16,0-32-1,1 1-15,-32-1 16,0-31 31,0-31-47,0 31 15,0-32 48</inkml:trace>
    <inkml:trace contextRef="#ctx0" brushRef="#br0" timeOffset="26">19504 13985 0,'0'0'0,"0"32"15,0-1-15,0 32 16,0-1-1,0 32-15,-31-31 16,31 0-16,0-32 16,-31 32-1,31-63-15,0 0 31,0-31-15,0-32-16,0 32 16,31-64-1,0 1-15,1 32 16,-1 30-1,0 1-15,1 0 16,-32 31-16,31 31 16,-31 0-16,0 32 15,0 0-15,0-1 16,0 1-1,0-31-15,-31-1 16,31 0-16,0 1 16,0-64 15,94-187 16,-63 156-47,32 0 0,0 32 15,-32 0-15,0 31 16,1 0-16,-1 0 15,-31 31-15,31 0 16,-31 1 0,-31 30-1,31-30 16,-63 156-31,63-157 16</inkml:trace>
    <inkml:trace contextRef="#ctx0" brushRef="#br0" timeOffset="27">21448 14706 0,'-94'0'0,"-94"0"16,0 0-16,-31 0 15,-1 0 1,-62 0-16,31 0 15,32 0-15,93 0 16,32-31-16,31 31 16,32 0-1,31 0 1,63 0 15,31-31-31,125 31 0</inkml:trace>
    <inkml:trace contextRef="#ctx0" brushRef="#br0" timeOffset="28">20382 14236 0,'32'-31'0,"-1"-1"15,0-30-15,1-1 16,-1 0-1,0 0-15,1-31 16,-1 32-16,-31 30 16,0 1-1,0 0-15,0 31 16,0 31-1,-31 0-15,-32 1 16,0 30-16,32 32 16,31-31-1,0 31-15,0 0 16,31 0-1,1-31-15,-1 0 16,0-32-16,1 1 16,-32-1-16,31-31 15,-31 0 1,32-31-16</inkml:trace>
    <inkml:trace contextRef="#ctx0" brushRef="#br0" timeOffset="29">21104 13358 0,'0'-31'0,"31"31"15,0 0-15,1-32 16,-1 32-1,-31 32-15,31-32 16,1 31-16,-32 0 16,0 1-16,-32 30 15,1-30-15,-32-1 16,32 32-16,0-32 15,-1 1-15,1-1 16,31-31 0,0 31-16,31-31 15,32 32-15,31-32 16,31 0-16,1 0 15</inkml:trace>
    <inkml:trace contextRef="#ctx0" brushRef="#br0" timeOffset="30">20414 15114 0,'0'-31'0,"31"31"15,0-32-15,1 1 16,-1 0-16,0 31 16,1-32-1,-1 32-15,1 32 16,-1-1-16,0 0 15,-31 1-15,-31-1 16,31 32-16,-31-32 16,-1 1-1,1-1-15,31-31 16,-32 31-1,64-62 17,-32 31-17,31 31-15,-31-31 16,32 32-1,-1-1-15,-31 0 16,-63 126 31,32-126-47,-32-31 0,32 0 15,-32 0-15,32 0 16,-32-31-16,0 0 16,32-1-16</inkml:trace>
    <inkml:trace contextRef="#ctx0" brushRef="#br0" timeOffset="31">22703 14487 0,'0'31'31,"-32"-31"-15,1 0-1,0 0-15,-32 0 0,0 0 31,-93 0-31,93 0 16,-31 0 0,31 0-16</inkml:trace>
    <inkml:trace contextRef="#ctx0" brushRef="#br0" timeOffset="32">22483 14267 0,'0'32'0,"0"-1"16,0-31-16,0 32 16,0 30-1,-31-30-15,31 30 16,0-30-16,0-1 15,0 0-15,-31 1 16,31-32-16,0 31 16,0-31-1</inkml:trace>
    <inkml:trace contextRef="#ctx0" brushRef="#br0" timeOffset="40">26591 13076 0,'32'0'16,"-32"0"0,31 31-1</inkml:trace>
    <inkml:trace contextRef="#ctx0" brushRef="#br0" timeOffset="42">26654 13044 0,'31'-31'78,"-31"31"-63,32 0-15,-32 0 16</inkml:trace>
  </inkml:traceGroup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39.30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29143473-789D-46BB-89F9-4B20AA325743}" emma:medium="tactile" emma:mode="ink">
          <msink:context xmlns:msink="http://schemas.microsoft.com/ink/2010/main" type="inkDrawing" rotatedBoundingBox="4494,4270 5636,4098 5745,4822 4603,4995" hotPoints="5626,4219 5577,4980 4650,4921 4699,4159" semanticType="container" shapeName="Rectangle"/>
        </emma:interpretation>
      </emma:emma>
    </inkml:annotationXML>
    <inkml:trace contextRef="#ctx0" brushRef="#br0">5299 14675 0,'0'0'16,"-31"0"-16,-1 0 15,32 0-15,-31 0 16,0 31-16,-1 1 16,1 31-16,0-1 15,31 32 1,0 0-1,31-31-15,-31 0 16,31-32-16,1 1 16,-1-1-16,32-31 15</inkml:trace>
    <inkml:trace contextRef="#ctx0" brushRef="#br0" timeOffset="1">5864 14612 0,'0'0'15,"-32"0"-15,1 32 16,-1 30-1,1 1-15,0 63 16,-1-1-16,32-31 16,32 0-16,30-62 15,-30-1-15,31 0 16,-32-31-1,32 0-15,-32-31 16,0 0 0,32-32-16,-32 0 15,1 0-15,-32-31 16,31 0-16,-31 0 15,0 31-15,0 1 16,0-1-16,-31 63 16,-1 0-1,1 0-15,-32 0 16</inkml:trace>
  </inkml:traceGroup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39.307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904B3BD-9124-4401-B074-87AC88C63322}" emma:medium="tactile" emma:mode="ink">
          <msink:context xmlns:msink="http://schemas.microsoft.com/ink/2010/main" type="inkDrawing" rotatedBoundingBox="9119,3347 10557,3785 10236,4836 8799,4397" hotPoints="8867,4403 8999,3742 9243,3443 10249,4140 10398,4331 10362,4403" semanticType="container" shapeName="Hexagon">
            <msink:destinationLink direction="with" ref="{BEB091B1-7E43-4A0A-BFA7-A6BFAD4C5514}"/>
          </msink:context>
        </emma:interpretation>
      </emma:emma>
    </inkml:annotationXML>
    <inkml:trace contextRef="#ctx0" brushRef="#br0">9407 14801 0,'31'0'16,"1"0"0,-32-32-16,31 32 15,32-31-15,-32-32 16,32 32-1,0-63-15,-32 31 16,32-62-16,-32-32 16,-31 31-16,31 32 15,-62 31-15,31 1 16,-31 30-1,-1 32-15,1 0 16,0 32-16,-32 30 16,0 64-16,0-1 15,32 32-15,31-63 16,0 32-1,0-64-15,31 1 16,1 0-16,-32 0 16,31-1-16,1-30 15,-1-1 1,0-31-16,32 31 15,-32-62-15</inkml:trace>
    <inkml:trace contextRef="#ctx0" brushRef="#br0" timeOffset="1">10285 14142 0,'0'31'16,"-31"1"-16,-1 30 15,-30 33-15,30-1 16,-30 31-16,62-31 16,0 0-16,31-31 15,0-32-15,32 1 16,-32-1-1,252-188 17,-221 94-17,32-93 1,-62 93-1,-32 32-15,0 31 16,-32 0 0,32 31-16,0 0 15,0 1-15,0-32 16,32 31-16,-32 0 15,31-31 1,0 32-16,1-32 16,-1 31-16,0-31 15,1 31-15,-1 1 16,-31 31-16,-31-1 15,-1 1-15,-30 62 32,30-62-32,1-32 15,31 1-15,0-95 16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0:02.559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124D4D90-1947-447F-81DC-3BF101C22BF0}" emma:medium="tactile" emma:mode="ink">
          <msink:context xmlns:msink="http://schemas.microsoft.com/ink/2010/main" type="writingRegion" rotatedBoundingBox="4630,7825 1731,5322 3407,3381 6306,5885"/>
        </emma:interpretation>
      </emma:emma>
    </inkml:annotationXML>
    <inkml:traceGroup>
      <inkml:annotationXML>
        <emma:emma xmlns:emma="http://www.w3.org/2003/04/emma" version="1.0">
          <emma:interpretation id="{D0604B39-C54D-4381-BF81-909819E982DE}" emma:medium="tactile" emma:mode="ink">
            <msink:context xmlns:msink="http://schemas.microsoft.com/ink/2010/main" type="paragraph" rotatedBoundingBox="4630,7825 1731,5322 3407,3381 6306,588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9D3F0BD-1412-4AAF-9ACA-C9823FBEBF3D}" emma:medium="tactile" emma:mode="ink">
              <msink:context xmlns:msink="http://schemas.microsoft.com/ink/2010/main" type="line" rotatedBoundingBox="4630,7825 1731,5322 3407,3381 6306,5885"/>
            </emma:interpretation>
          </emma:emma>
        </inkml:annotationXML>
        <inkml:traceGroup>
          <inkml:annotationXML>
            <emma:emma xmlns:emma="http://www.w3.org/2003/04/emma" version="1.0">
              <emma:interpretation id="{B9040320-1093-415B-98B3-5E3857BFF734}" emma:medium="tactile" emma:mode="ink">
                <msink:context xmlns:msink="http://schemas.microsoft.com/ink/2010/main" type="inkWord" rotatedBoundingBox="4630,7825 2519,6002 4195,4061 6306,5885">
                  <msink:destinationLink direction="with" ref="{13DA2482-136D-4806-B64F-F88E9C4924A4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1003 316 0,'-31'0'15,"-32"31"1,0 0-16,32-31 15,-32 32-15,32-32 16,0 31-16</inkml:trace>
          <inkml:trace contextRef="#ctx0" brushRef="#br0" timeOffset="171.0076">658 253 0,'-31'0'16,"-32"31"-16,0 32 31,1 0-31,-1-1 16,0 1-16,32-31 15,0-1-15,31 0 16,0-93-16</inkml:trace>
          <inkml:trace contextRef="#ctx0" brushRef="#br1" timeOffset="21898.8955">1129-406 0,'31'0'47,"-31"0"-47,31 0 16,1 0-16,30 0 15</inkml:trace>
          <inkml:trace contextRef="#ctx0" brushRef="#br1" timeOffset="22284.917">2257-374 0,'0'0'32,"32"0"-17,-1 0 1,1 0-16</inkml:trace>
          <inkml:trace contextRef="#ctx0" brushRef="#br0" timeOffset="15462.6757">1191-468 0,'0'31'31,"-31"-31"-15,31 0-1,0 0 32,-31 0-16,31-31-31,0 31 16,0 0 15,0 31-15,0-31-16,-32 0 15,32 31-15,-31-31 16,0-31-16,31 31 16,0 0-1,0 0-15,0-31 16,0 31-16,31-32 15</inkml:trace>
          <inkml:trace contextRef="#ctx0" brushRef="#br0" timeOffset="-173.0071">1568 128 0,'0'31'0,"-32"0"16,-30 1-16,30-1 0,-31 0 31,32 1-31,0-1 16,-1 0-16,1 1 15,0-32 1</inkml:trace>
        </inkml:traceGroup>
        <inkml:traceGroup>
          <inkml:annotationXML>
            <emma:emma xmlns:emma="http://www.w3.org/2003/04/emma" version="1.0">
              <emma:interpretation id="{607108C8-B266-4F30-A954-D6A328A8FB17}" emma:medium="tactile" emma:mode="ink">
                <msink:context xmlns:msink="http://schemas.microsoft.com/ink/2010/main" type="inkWord" rotatedBoundingBox="2627,5435 2058,4943 2454,4485 3023,4977"/>
              </emma:interpretation>
              <emma:one-of disjunction-type="recognition" id="oneOf1">
                <emma:interpretation id="interp1" emma:lang="" emma:confidence="0">
                  <emma:literal>C</emma:literal>
                </emma:interpretation>
                <emma:interpretation id="interp2" emma:lang="" emma:confidence="0">
                  <emma:literal>c</emma:literal>
                </emma:interpretation>
                <emma:interpretation id="interp3" emma:lang="" emma:confidence="0">
                  <emma:literal>[</emma:literal>
                </emma:interpretation>
                <emma:interpretation id="interp4" emma:lang="" emma:confidence="0">
                  <emma:literal>&lt;</emma:literal>
                </emma:interpretation>
                <emma:interpretation id="interp5" emma:lang="" emma:confidence="0">
                  <emma:literal>(</emma:literal>
                </emma:interpretation>
              </emma:one-of>
            </emma:emma>
          </inkml:annotationXML>
          <inkml:trace contextRef="#ctx0" brushRef="#br1" timeOffset="27706.1495">-1004-1911 0,'-31'0'15,"31"-31"1,-31 31-16,-1-31 16,-31 31-1,32 0-15,0 0 16,-32 0-16,0 31 15,32 32 1,-32-1-16,32 32 16,31-31-16,0 0 15,0 0-15,63-1 16,-32-30-16,32-1 15,31 0-15,-32-31 16,33 0-16,-33 0 16,1 0-1,0 0-15,-32 0 16,-31-31-16,31 31 15,-31-31-15</inkml:trace>
        </inkml:traceGroup>
      </inkml:traceGroup>
    </inkml:traceGroup>
  </inkml:traceGroup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39.30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CD90811-AC34-427A-923D-52A47AAD32DE}" emma:medium="tactile" emma:mode="ink">
          <msink:context xmlns:msink="http://schemas.microsoft.com/ink/2010/main" type="inkDrawing" rotatedBoundingBox="10601,4473 10819,3703 11221,3817 11002,4587" hotPoints="10656,4330 10891,3746 11132,3836 11100,4244 10863,4548 10735,4485" semanticType="container" shapeName="Hexagon">
            <msink:destinationLink direction="with" ref="{BEB091B1-7E43-4A0A-BFA7-A6BFAD4C5514}"/>
          </msink:context>
        </emma:interpretation>
      </emma:emma>
    </inkml:annotationXML>
    <inkml:trace contextRef="#ctx0" brushRef="#br0">11414 14173 0,'-31'32'15,"31"-1"-15,-32 32 16,1 31-16,-1 0 15,-30 0 1,30 31-16,32-62 16,32 0-16,-1 0 15,0-32-15,1 0 16,-1-31-16,1 0 15,-1 0-15,32-62 16,-1-1 0,-30 0-16,30-31 15,-30-31-15,-32-1 16,0 32-16,0 31 15,-32 32-15,1 0 16,-32 62 0,1 0-16</inkml:trace>
  </inkml:traceGroup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39.31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EB091B1-7E43-4A0A-BFA7-A6BFAD4C5514}" emma:medium="tactile" emma:mode="ink">
          <msink:context xmlns:msink="http://schemas.microsoft.com/ink/2010/main" type="inkDrawing" rotatedBoundingBox="10591,3472 16175,2949 16353,4843 10768,5365" semanticType="connector" shapeName="Other">
            <msink:sourceLink direction="with" ref="{0904B3BD-9124-4401-B074-87AC88C63322}"/>
            <msink:sourceLink direction="with" ref="{8CD90811-AC34-427A-923D-52A47AAD32DE}"/>
          </msink:context>
        </emma:interpretation>
      </emma:emma>
    </inkml:annotationXML>
    <inkml:trace contextRef="#ctx0" brushRef="#br0">11571 14581 0,'0'0'15,"-32"0"-15,1 0 16,0 0-16,-32 0 16,-94 31 15,94 1-31</inkml:trace>
    <inkml:trace contextRef="#ctx0" brushRef="#br0" timeOffset="1">12292 13797 0,'0'0'31,"-31"0"-31,-1 31 16,-30 32-16,-1 0 15,0 62-15,32 1 16,-1-1-16,1 1 15,62-32-15,-31 0 16,32-32 0,-1 1-16,0 0 15,1 0-15,-1-1 16,1-30-16,-1-1 15,-31 0-15,31 1 16,-31-32-16,0 0 62,0-32-46,-31 32-16,31 0 16,0-62-16</inkml:trace>
    <inkml:trace contextRef="#ctx0" brushRef="#br0" timeOffset="2">12480 14142 0,'0'0'0,"0"31"16,0 1-16,0-1 15,0 32 1,0-32-16,0 1 16,0 30-16,0-30 15,0-1-15,0 0 16,0 1-16,0-32 15,0-32 17,31 32-17,-31-62 1,32-1-16,-1 0 15,1-31-15,30 31 16,-30 32-16,30 0 16,-30-1-16,-1 32 15,-31 0 1,31 32-16,1-1 15,-32 0-15,0 32 16,0-32-16,0 32 16,-32 0-1,32-32-15,0 1 16,0-1-16,0-31 15,0 0 17,32-31-32,-32-1 15,31-30-15,32-1 16,0 0-16,-32 0 15,0 32 1,1 0-16,-32 31 16,31 0-16,-31 0 15,0 31-15,31-31 16,-31 31-16,0 32 15,0-32-15,0 32 16,0-31-16,0-1 16,0 0-16,0 1 15,0-1 1,32 0-1,-32-31-15,0 32 16,0-32-16,0 31 16,0-31-1,0 0 63</inkml:trace>
    <inkml:trace contextRef="#ctx0" brushRef="#br0" timeOffset="3">13515 14769 0,'-31'0'0,"-1"32"16,-31-32-1,1 31-15,-1-31 16,-31 31 0,0-31-16,0 0 15,31 0-15,0 32 16,1-32-16,30 0 15,1 0-15,0 0 16,62-32 31,0 32-47</inkml:trace>
    <inkml:trace contextRef="#ctx0" brushRef="#br0" timeOffset="4">13045 15271 0,'31'0'16,"-31"-31"-16,31-1 16,1 1-16,-1-1 15,32 1-15,-32 0 16,0 31-16,32 0 15,-32 0-15,-31 0 16,32 31 0,-32 0-16,31 1 15,-31-1-15,-31 32 16,-1 0-16,1-1 15,0 1-15,-1 0 16,1-32-16,0 0 16,31 1-16,-32-32 15,64 0 32,281-32 31,-250 1-78,31-63 0</inkml:trace>
    <inkml:trace contextRef="#ctx0" brushRef="#br0" timeOffset="5">14518 14550 0,'-31'0'16,"0"31"-16,-1-31 15,1 0-15,-32 0 16,0 0 0,1 0-16,30 0 15,32 0-15,-31 0 16,0 0-16,31 0 15</inkml:trace>
    <inkml:trace contextRef="#ctx0" brushRef="#br0" timeOffset="6">14362 14456 0,'0'31'0,"0"0"16,0-31-16,0 32 15,0-1-15,0 0 16,0 1-16,0-1 16,0 0-1,0 1-15,0-32 16,0 31-16,0 1 15,0-32-15,0 31 16,0-31 46,0-157-30</inkml:trace>
    <inkml:trace contextRef="#ctx0" brushRef="#br0" timeOffset="7">14989 13954 0,'0'31'32,"0"1"-32,0-1 15,-32 63-15,32-31 16,0-1-1,0 1-15,0 0 16,0-32-16,0-31 16,0 32-16,0-64 31,0 1-16,0 0-15,32-32 16,-1 0-16,0 0 16,158-93 30,-158 187-46,-31 0 0,31 1 16,-31 30-16,0-30 16,0-1-16,0 0 15,0 1 1,0-32-16,0-32 31,32 1-15,-32 0-16,31-1 15,0-30-15,1 30 16,30-30-16,-30 30 31,-1 32-31,-31 0 16,0 0-16,32 32 15,-32-1-15,0 0 16,0 32-16,0-32 15,0 32-15,0-32 16,0 1-16,0-1 16,0 1-1,0-1-15,0 0 16,0-31-16,0 32 15,0-32-15</inkml:trace>
    <inkml:trace contextRef="#ctx0" brushRef="#br0" timeOffset="8">15867 14173 0,'0'32'0,"31"-1"16,-31 0-16,0 1 16,0 31-16,0-1 15,-31 1-15,31 0 16,0-1-1,0 1-15,0-32 16,0 32-16,0-31 16,0 30-16,31-30 15,-31-32-15,0 31 16,-31-62-1,62 31 1,-62-32 0</inkml:trace>
    <inkml:trace contextRef="#ctx0" brushRef="#br0" timeOffset="9">16149 13985 0,'0'0'16,"125"-63"15,-125 63-16,32 0 1,-1 32-16,-31 93 31,0-93-31,-63 30 16,32 1-16,0-32 15,-32 32-15,0-31 16,1-32-16,-1 31 16,31-31-1</inkml:trace>
    <inkml:trace contextRef="#ctx0" brushRef="#br0" timeOffset="10">16682 13578 0,'0'31'16,"31"0"-16,-31 32 16,32 0-16,-32-1 15,-32 64-15,32-1 16,-31 1-16,31-1 15,-31 1-15,-1-32 16,32-32 0,-31 1-16,31-32 15,-31 1 1,31-1-16,0-31 0,-32 0 47,32 0-32,0-31 1</inkml:trace>
  </inkml:traceGroup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10:42:59.419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7BB80CD3-45CD-49AD-B0A5-EEE218A1C93C}" emma:medium="tactile" emma:mode="ink">
          <msink:context xmlns:msink="http://schemas.microsoft.com/ink/2010/main" type="writingRegion" rotatedBoundingBox="24020,2414 24490,2414 24490,3700 24020,3700"/>
        </emma:interpretation>
      </emma:emma>
    </inkml:annotationXML>
    <inkml:traceGroup>
      <inkml:annotationXML>
        <emma:emma xmlns:emma="http://www.w3.org/2003/04/emma" version="1.0">
          <emma:interpretation id="{B3B1B6C7-0E58-4190-88B9-372651451AC7}" emma:medium="tactile" emma:mode="ink">
            <msink:context xmlns:msink="http://schemas.microsoft.com/ink/2010/main" type="paragraph" rotatedBoundingBox="24020,2414 24490,2414 24490,3700 24020,370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EA1521C-F2B6-461E-BA91-1DD0F2AD5178}" emma:medium="tactile" emma:mode="ink">
              <msink:context xmlns:msink="http://schemas.microsoft.com/ink/2010/main" type="line" rotatedBoundingBox="24020,2414 24490,2414 24490,3700 24020,3700"/>
            </emma:interpretation>
          </emma:emma>
        </inkml:annotationXML>
        <inkml:traceGroup>
          <inkml:annotationXML>
            <emma:emma xmlns:emma="http://www.w3.org/2003/04/emma" version="1.0">
              <emma:interpretation id="{2BC3BB76-2318-4F7A-84DC-4413BDE5EE5F}" emma:medium="tactile" emma:mode="ink">
                <msink:context xmlns:msink="http://schemas.microsoft.com/ink/2010/main" type="inkWord" rotatedBoundingBox="23979,3666 24088,2825 24409,2866 24300,3707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24584 14100 0,'32'0'16,"-32"0"0,31-32-16,1 1 15,-32 0-15,62-32 16,-30 0-1,-1-31-15,-31 0 16,31 0-16,1-31 16,-32 62-16,0 0 15,0 32-15,-32-1 16,32 32-16,-31 0 15,31 0-15,-63 32 16,1 31-16,30 31 16,1 31-16,-1-31 15,1 0 1,62-31-16,-31 0 15,32-1-15,31 1 16,-32-32-16,0 1 16,1-1-16,-1-31 15,0 0 1,-31-31-16</inkml:trace>
        </inkml:traceGroup>
        <inkml:traceGroup>
          <inkml:annotationXML>
            <emma:emma xmlns:emma="http://www.w3.org/2003/04/emma" version="1.0">
              <emma:interpretation id="{F1A63D4B-71F1-49D3-AE48-F33776264A4A}" emma:medium="tactile" emma:mode="ink">
                <msink:context xmlns:msink="http://schemas.microsoft.com/ink/2010/main" type="inkWord" rotatedBoundingBox="24208,2414 24490,2414 24490,2728 24208,2728"/>
              </emma:interpretation>
              <emma:one-of disjunction-type="recognition" id="oneOf1">
                <emma:interpretation id="interp1" emma:lang="" emma:confidence="0">
                  <emma:literal>2</emma:literal>
                </emma:interpretation>
                <emma:interpretation id="interp2" emma:lang="" emma:confidence="0">
                  <emma:literal>z</emma:literal>
                </emma:interpretation>
                <emma:interpretation id="interp3" emma:lang="" emma:confidence="0">
                  <emma:literal>3</emma:literal>
                </emma:interpretation>
                <emma:interpretation id="interp4" emma:lang="" emma:confidence="0">
                  <emma:literal>Z</emma:literal>
                </emma:interpretation>
                <emma:interpretation id="interp5" emma:lang="" emma:confidence="0">
                  <emma:literal>I</emma:literal>
                </emma:interpretation>
              </emma:one-of>
            </emma:emma>
          </inkml:annotationXML>
          <inkml:trace contextRef="#ctx0" brushRef="#br0" timeOffset="2406.0846">24741 12940 0,'0'0'31,"0"0"-15,0-32 0,0 32-16,32 0 15,-32-31 1,0 31-16,31 0 15,-31 0 1,0-32-16,31 32 16,-31 0-1,32 0 16,-32 0-15,0 0 0,31 0-1,-31 32 1,0-32-1,0 0 1,0 31 0,0-31-16,31 0 15,-62 32-15,31-32 16,0 31-16,0-31 15,0 0-15,0 0 16,0 31-16,-31-31 0,31 0 31,0 32-31,0-32 31,0 0-31,-32 31 16,32-31 0,0 31-1,-31-31 16,31 0 1,0 32 92,31-32-108,-31 0-16,32 0 16,-32 0-16,31 0 15,-31 0-15,31 0 16,-31 0-16,0 0 15,32 0-15,-32 0 32,31 0-32,-31 0 31,0 31 16,31-31 15,-125 0 47</inkml:trace>
        </inkml:traceGroup>
      </inkml:traceGroup>
    </inkml:traceGroup>
  </inkml:traceGroup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39.33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48042046-0930-4BE9-BD43-3537D13FC085}" emma:medium="tactile" emma:mode="ink">
          <msink:context xmlns:msink="http://schemas.microsoft.com/ink/2010/main" type="writingRegion" rotatedBoundingBox="22209,3227 25708,2691 25929,4132 22430,4668"/>
        </emma:interpretation>
      </emma:emma>
    </inkml:annotationXML>
    <inkml:traceGroup>
      <inkml:annotationXML>
        <emma:emma xmlns:emma="http://www.w3.org/2003/04/emma" version="1.0">
          <emma:interpretation id="{792DC450-67A3-4704-9289-35B456EB24C8}" emma:medium="tactile" emma:mode="ink">
            <msink:context xmlns:msink="http://schemas.microsoft.com/ink/2010/main" type="paragraph" rotatedBoundingBox="22209,3227 25708,2691 25929,4132 22430,46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0F189B6-155A-449D-B1B3-88DD1AD8E3D0}" emma:medium="tactile" emma:mode="ink">
              <msink:context xmlns:msink="http://schemas.microsoft.com/ink/2010/main" type="line" rotatedBoundingBox="22209,3227 25708,2691 25929,4132 22430,4668"/>
            </emma:interpretation>
          </emma:emma>
        </inkml:annotationXML>
        <inkml:traceGroup>
          <inkml:annotationXML>
            <emma:emma xmlns:emma="http://www.w3.org/2003/04/emma" version="1.0">
              <emma:interpretation id="{8BA6D4C2-0D86-4D1F-A3C4-29EE17268D30}" emma:medium="tactile" emma:mode="ink">
                <msink:context xmlns:msink="http://schemas.microsoft.com/ink/2010/main" type="inkWord" rotatedBoundingBox="22209,3227 25708,2691 25929,4132 22430,4668">
                  <msink:destinationLink direction="with" ref="{AC0C7052-6F69-4782-85A7-CEE178375AEC}"/>
                </msink:context>
              </emma:interpretation>
            </emma:emma>
          </inkml:annotationXML>
          <inkml:trace contextRef="#ctx0" brushRef="#br0">22922 13985 0,'32'32'0,"-32"-1"15,0 0-15,0 32 16,-32-32-16,1 32 15,31 0-15,0 0 16,-31-32-16,31-31 16,0 31-16,0-62 31,31 0-31,0-32 15,1 0 1,30-31-16,32 31 16,-62 1-16,31 30 15,-32 95 16,-31 0-31,-31-1 16,31 1-16,0-32 16,-32 1-16,32-1 15,0-31 1,32 0-1,-1 0-15,0-31 16,1-32-16,-1 0 16,32 32-16,-1-32 15,1 1-15,-32 30 16,-31 32-16,32 0 15,-32 32-15,0-1 16,0 0-16,0 32 16,0 0-1,0-1-15,0-30 16,0 31-16,0-32 15,0 0-15</inkml:trace>
          <inkml:trace contextRef="#ctx0" brushRef="#br0" timeOffset="1">23988 14142 0,'-62'564'0,"62"-501"0,0-31 15,0-1-15,0 0 16,0 1-16,62-64 31,-93 1-15</inkml:trace>
          <inkml:trace contextRef="#ctx0" brushRef="#br0" timeOffset="2">24208 13954 0,'31'0'16,"1"0"-16,-32 0 15,31 0-15,0 0 16,1 0-16,30 0 15,-62 31-15,32 1 16,-1 30-16,-31-30 16,-31 30-1,-1 1-15,-30 0 16,-32-32-16,31 32 15,0-63-15,1 31 16,-1-31-16,31 0 16,32-31-1</inkml:trace>
          <inkml:trace contextRef="#ctx0" brushRef="#br0" timeOffset="3">25086 13452 0,'0'31'0,"31"32"16,-31 31 0,0 0-16,-31 32 15,-32-1-15,1 63 16,30-31-16,-30-31 15,30-32-15,-31-32 16,63 32 0,-31-62-16,0 31 15,31-63-15,-32 31 16,64-31-1,-32-31-15</inkml:trace>
          <inkml:trace contextRef="#ctx0" brushRef="#br0" timeOffset="4">25870 13766 0,'-31'31'0,"-32"0"16,32 32-1,-32 31-15,0 0 16,32 32-16,31-32 16,0-31-16,31 31 15,0-32-15,1-30 16,-1-1-1,-31-31 1,32 0-16,-1 0 16,32 0-16,-32-31 15,32-32-15,-1-31 16,-30-32-16,30-30 15,-30 30 1,-1 32-16,-31 31 16,0 1-16,0 62 15,-31-32-15,-32 32 16,345 32-16,-564-1 47,31 63-47</inkml:trace>
          <inkml:trace contextRef="#ctx0" brushRef="#br0" timeOffset="5">25776 14111 0,'0'0'0,"-31"0"16,-1 0-1,-31 0-15,32 0 16,0 0 0,-1 0-16,-30 0 15,30 0-15</inkml:trace>
          <inkml:trace contextRef="#ctx0" brushRef="#br0" timeOffset="6">25995 13233 0,'0'-32'31,"32"32"-15,-1 0-16</inkml:trace>
          <inkml:trace contextRef="#ctx0" brushRef="#br0" timeOffset="8">25901 13264 0,'-31'0'16,"31"31"-1,-31-31-15,31 0 16,0 0 15,31-31-15,0 0-16,1-1 15,-32 32-15,0-31 16,0 31-16</inkml:trace>
        </inkml:traceGroup>
      </inkml:traceGroup>
    </inkml:traceGroup>
  </inkml:traceGroup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23.52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5F98016-2A3D-4BD7-9877-AD72EF12BD31}" emma:medium="tactile" emma:mode="ink">
          <msink:context xmlns:msink="http://schemas.microsoft.com/ink/2010/main" type="writingRegion" rotatedBoundingBox="2777,5117 3100,7364 2367,7469 2044,5223"/>
        </emma:interpretation>
      </emma:emma>
    </inkml:annotationXML>
    <inkml:traceGroup>
      <inkml:annotationXML>
        <emma:emma xmlns:emma="http://www.w3.org/2003/04/emma" version="1.0">
          <emma:interpretation id="{A74D7E1E-239D-4D0D-98AD-1EDAA604B91A}" emma:medium="tactile" emma:mode="ink">
            <msink:context xmlns:msink="http://schemas.microsoft.com/ink/2010/main" type="paragraph" rotatedBoundingBox="2777,5117 3100,7364 2367,7469 2044,522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10B6F2A-F3FA-42BF-88B2-7071F11E2788}" emma:medium="tactile" emma:mode="ink">
              <msink:context xmlns:msink="http://schemas.microsoft.com/ink/2010/main" type="line" rotatedBoundingBox="2777,5117 3100,7364 2367,7469 2044,5223"/>
            </emma:interpretation>
          </emma:emma>
        </inkml:annotationXML>
        <inkml:traceGroup>
          <inkml:annotationXML>
            <emma:emma xmlns:emma="http://www.w3.org/2003/04/emma" version="1.0">
              <emma:interpretation id="{CA52E929-BF3C-4480-8BA5-64931CF73A8D}" emma:medium="tactile" emma:mode="ink">
                <msink:context xmlns:msink="http://schemas.microsoft.com/ink/2010/main" type="inkWord" rotatedBoundingBox="2777,5117 3100,7364 2367,7469 2044,5223">
                  <msink:destinationLink direction="from" ref="{31536BC7-2816-42EB-8C12-20D4B0464628}"/>
                  <msink:destinationLink direction="with" ref="{6F8F4DE5-F356-4FBC-B78F-12B200F6CABD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-3306 721 0,'-31'31'16,"0"-31"-16,-63 94 15,-32 63 17,95-94-32,-1-32 46,1 0 1,31-62-47,63-157 0</inkml:trace>
          <inkml:trace contextRef="#ctx0" brushRef="#br0" timeOffset="167.0095">-3337 94 0,'-31'0'0,"-1"62"16,-30 1-1,-33 31 1,-30 0-16,31-31 0,31 0 15,32-32-15,0-31 16,125 0 0,-63-94-1,0-32-15</inkml:trace>
          <inkml:trace contextRef="#ctx0" brushRef="#br0" timeOffset="287.0164">-3400-345 0,'-31'0'16,"0"0"-16,-32 31 15,-31 32 1,0 31-16,31 0 15,94 31-15,-62-31 16</inkml:trace>
          <inkml:trace contextRef="#ctx0" brushRef="#br0" timeOffset="-509.0269">-3243-63 0,'0'0'16,"0"31"-16,0 1 15,0 30-15,-31 32 16,31 0-16,0 0 15,0 1-15,-32 30 16,64-62 0,-32 62-16,31-31 15,-31 0-15,31 0 16,1 0-16,-32-31 15,0 0-15,31 0 16,-62-1 0,31-30-16,0 30 15,0-30 1,0-1-16,0 0 15,0 1-15,0-1 16,0 32-16,0-32 16,0 1-16,0-1 15,0 0-15,-32-31 16,32 32-16,0-1 15,0-31 1,0 31-16,0-62 62</inkml:trace>
          <inkml:trace contextRef="#ctx0" brushRef="#br0" timeOffset="-256.0146">-3274 1473 0,'0'0'15,"-32"32"-15,1 30 16,-32-30 0,32 31-16,0-32 15,-1 32-15,1-32 16,31-31-16,-32 31 15</inkml:trace>
        </inkml:traceGroup>
      </inkml:traceGroup>
    </inkml:traceGroup>
  </inkml:traceGroup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17.78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DBF50AE-CDE4-4F1C-BE36-59336D75A8E0}" emma:medium="tactile" emma:mode="ink">
          <msink:context xmlns:msink="http://schemas.microsoft.com/ink/2010/main" type="inkDrawing" rotatedBoundingBox="2885,6742 6051,6650 6053,6719 2886,6810" semanticType="callout" shapeName="Other"/>
        </emma:interpretation>
      </emma:emma>
    </inkml:annotationXML>
    <inkml:trace contextRef="#ctx0" brushRef="#br0">-3180 1254 0,'0'0'78,"31"0"-62,-31 0-1,31 31-15,1-31 16,-1 0 0,1 0-16,30 0 15,-30 0-15,30 0 16,1 0-16,31 0 15,-31 0-15,31 0 16,-31 0-16,-1 0 16,1 0-1,0 0-15,0 0 16,-1 0-16,1 0 15,0 0 1,-1 0-16,1 0 16,0-31-16,0 31 15,31 0-15,-32 0 16,1 0-16,0 0 15,-1 0-15,-30 0 32,31 0-32,62 0 31,-94 0-31,32 0 0,-32 0 15,32 0 1,-32 0 0,32 0-16,-31 0 15,30 0-15,-30 0 16,-1 0-1,0-31-15,1 31 0,30 0 16,-30 0-16,-1 0 16,32 0-1,-32 0-15,-31 0 16,32 0-16,-1 0 15,0 0 1,-31 0-16,32 0 16,-32 0-16,0 0 15,31 0-15,0 0 16,1-32-16,-1 32 15,0 0-15,1 0 16,-1 0-16,-31 0 16,31 0-16,1 0 15,-32 0 1,31 0-16,-31 0 15,0 0 17,32 0-32,-32 0 31,31 0-16</inkml:trace>
  </inkml:traceGroup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16.10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4D66CA4-3BEC-402E-82A9-E5A271C9DB91}" emma:medium="tactile" emma:mode="ink">
          <msink:context xmlns:msink="http://schemas.microsoft.com/ink/2010/main" type="inkDrawing" rotatedBoundingBox="2697,6058 6021,6126 6020,6158 2696,6090" semanticType="underline" shapeName="Other"/>
        </emma:interpretation>
      </emma:emma>
    </inkml:annotationXML>
    <inkml:trace contextRef="#ctx0" brushRef="#br0">-3368 595 0,'0'0'62,"31"0"-62,-31 0 0,31 0 16,1 0-16,-1 0 31,32 0-31,-32 0 15,0 0-15,32 0 16,-31 0-16,30 0 16,-30 0-1,62 0-15,-32 0 16,-30 0-1,30 0-15,1 0 0,-31 0 16,30 0 0,1 0-16,-32 0 15,32 0-15,-32 0 16,32 0-16,-31 0 15,30 32-15,-30-32 16,-1 0-16,0 0 16,32 0-1,-32 0-15,1 0 16,-1 0-16,0 0 15,1 0 1,31 0-16,-32 0 16,32 0-16,-32 0 15,32 0 1,-1 0-16,-30 0 15,30 0-15,-30 0 16,31 0-16,-32 0 16,0 0-16,32 0 15,-32 0-15,1 0 16,-1 0-1,0 0-15,1 0 0,-32 0 16,31 0 0,32 0-16,-32 0 15,1 0-15,-1 0 16,0 0-16,32 0 15,-32 0-15,1 0 16,-1 0-16,0 0 31,1 0-31,-1 0 0,0 31 16,1-31-16,-1 0 15,1 0 1,-1 0-16,-31 0 16,31 0-16,1 0 15,-32 0-15,31 0 16,0 0-16,-31 0 15,32 0 1,-1 0-16,0 0 16,1 0-16,-1 0 15,0 0-15,1 0 16,-1 0-16,-31 0 15,32 0-15,-32 0 16</inkml:trace>
  </inkml:traceGroup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12.49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D539AA5D-AB9E-4448-99FF-2628C8A09961}" emma:medium="tactile" emma:mode="ink">
          <msink:context xmlns:msink="http://schemas.microsoft.com/ink/2010/main" type="inkDrawing" rotatedBoundingBox="5189,5765 8120,4686 8943,6922 6012,8001" semanticType="enclosure" shapeName="Other">
            <msink:sourceLink direction="with" ref="{CBDE9C50-991F-4E4A-B3EE-133819F0641E}"/>
            <msink:sourceLink direction="with" ref="{14F12190-566D-40F3-A4F9-0B7B2021B75B}"/>
            <msink:sourceLink direction="with" ref="{BDCF047C-703A-4D0E-8615-96CB52AD5E50}"/>
            <msink:destinationLink direction="to" ref="{31536BC7-2816-42EB-8C12-20D4B0464628}"/>
          </msink:context>
        </emma:interpretation>
      </emma:emma>
    </inkml:annotationXML>
    <inkml:trace contextRef="#ctx0" brushRef="#br0">50-63 0,'0'0'46,"31"0"-30,0 0-16,1 0 16,-1 31-16,32-31 15,0 0 1,-1 0-1,32 0-15,32 0 16,-32 0-16,0 0 16,-31 0-16,31 0 15,0 0-15,-32 0 16,33 0-16,-1 0 15,0 32 1,0-32-16,0 0 16,0 0-16,-31 0 15,-1 0-15,1 0 16,-32 0-16,32 0 15,-32 0 1,158-32 31,-158 32-47,0 0 15,1 0-15,-32 0 16,31 0 0,-31 0-1,31 0 1,-31 0-1,32 0 1,-32 32 62,0-1-78,31 0 0,-31 1 31,0 30-31,0 1 16,0 0-1,0 31-15,31-31 16,-31-1-16,0 1 16,32 0-16,-32-1 15,0 1-15,31 0 16,-31 0-16,0-1 15,0 1 1,0 0-16,0-1 16,0 1-16,0-31 31,0 30-16,0 64 17,0-64-17,0-62-15,0 32 16,0-32-16,0 31 15,0-31-15,0 0 16,0 31 0,0-31 46,0 0-46,-31 32-1,-1-32-15,32 0 16,-31 0-16,0 0 15,-1 0 1,1 0-16,0 0 16,-1 0-16,-30 0 15,-1 0 1,0 0-16,0 0 15,1 0-15,-32 31 16,0-31-16,0 0 16,-1 0-16,1 0 15,0 32-15,0-32 16,32 0-1,-1 0-15,0-32 16,0 32-16,32 0 16,-32 0-16,32 0 15,0 0-15,-95 0 31,95 0-15,-1 0-16,32 0 16,-31 32-16,0-32 15,-1 0 1,-30 0-16,30 0 15,1-32-15,0 32 16,-1 0-16,1 0 0,0 0 16,-1 0-1,32 0-15,-31 0 16,31 0-16,-32 0 15,1 0-15,0 0 16,-1 0 0,1 0-16,0 0 15,-1 0-15,1 0 16,0 0-1,31 0 1,0 0 0,-345-31-16,564 31 31</inkml:trace>
  </inkml:traceGroup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29.58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31536BC7-2816-42EB-8C12-20D4B0464628}" emma:medium="tactile" emma:mode="ink">
          <msink:context xmlns:msink="http://schemas.microsoft.com/ink/2010/main" type="inkDrawing" rotatedBoundingBox="2913,4572 7334,4479 7343,4916 2922,5009" semanticType="callout" shapeName="Other">
            <msink:sourceLink direction="from" ref="{CA52E929-BF3C-4480-8BA5-64931CF73A8D}"/>
            <msink:sourceLink direction="to" ref="{D539AA5D-AB9E-4448-99FF-2628C8A09961}"/>
          </msink:context>
        </emma:interpretation>
      </emma:emma>
    </inkml:annotationXML>
    <inkml:trace contextRef="#ctx0" brushRef="#br0">0 220 0,'0'0'0,"63"0"31,-32 0-31,1 31 15,30-31-15,32 0 16,-31 0-16,31 0 16,32 0-16,-32-31 15,0 31-15,0 0 16,0 0-16,-31 0 15,-1 31 1,32-31-16,-31 0 16,31 0-16,0 0 15,32 0-15,-32 0 16,31-31-16,-31 31 15,0 0 1,0 0 0,0 0-16,32 0 15,-32-32-15,0 32 16,31 0-16,-30 0 15,-1 0-15,0 0 16,0 0 0,-32 0-16,33-31 15,-33 31-15,1 0 16,0 0-16,-1 0 15,1 0-15,0 0 16,0 0-16,31 0 16,-32 0 15,127 0 0,-95 0-31,-63 0 16,0 0-16,1 0 0,-1 0 15,-31 0-15,31 0 16,1 0-1,-32 0-15,31 0 16,-31 0 15,31 0 16,-31 0 0,32 0-47,-32 0 15,31 0-15,1 0 16,-1 0 0,0 0-16,-31 0 15,32 0-15,-64-31 47,1 31-47,0 0 16,31 0-16,-32-32 15,1 32-15,-1 0 16,32-31-16,0 31 15,-31-32-15,31 32 32,0-31-32,0 31 15,0 0 48,31 31-63,-31-31 15,32 32-15,-1-32 16,-31 31-1,32-31-15,-1 32 0,-31-1 16,0-31 0,-31 63-16,-1-32 15,1 32-15,-1-32 16,1 0-16,-32 1 15,63-1 1,-31-31 0</inkml:trace>
  </inkml:traceGroup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26.992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6F8F4DE5-F356-4FBC-B78F-12B200F6CABD}" emma:medium="tactile" emma:mode="ink">
          <msink:context xmlns:msink="http://schemas.microsoft.com/ink/2010/main" type="inkDrawing" rotatedBoundingBox="2810,4043 2858,5330 2801,5332 2753,4045" semanticType="callout" shapeName="Other">
            <msink:sourceLink direction="with" ref="{CA52E929-BF3C-4480-8BA5-64931CF73A8D}"/>
          </msink:context>
        </emma:interpretation>
      </emma:emma>
    </inkml:annotationXML>
    <inkml:trace contextRef="#ctx0" brushRef="#br0">-3212-157 0,'0'0'16,"0"-32"-1,-31-93 16,31 94-31,0-1 16,-31-30 0,31-1-16,0 0 15,0-31-15,0 31 16,0-31-1,0 32-15,31-1 16,-31 0-16,0 0 16,0 1-16,-31-1 15,31 0-15,0 32 16,0-32-1,-32 32-15,32-32 16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39.29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B0292A49-B09B-42D8-B5C4-9964A2E6205D}" emma:medium="tactile" emma:mode="ink">
          <msink:context xmlns:msink="http://schemas.microsoft.com/ink/2010/main" type="inkDrawing" rotatedBoundingBox="2728,3458 3729,4146 3184,4941 2182,4253" semanticType="callout" shapeName="Other"/>
        </emma:interpretation>
      </emma:emma>
    </inkml:annotationXML>
    <inkml:trace contextRef="#ctx0" brushRef="#br0">4045 14863 0,'0'32'0,"-32"-32"15,-30 0-15,30 31 16,-30-31-16,-1 31 16,32-31-16</inkml:trace>
    <inkml:trace contextRef="#ctx0" brushRef="#br0" timeOffset="42">3324 14393 0,'0'0'32,"0"0"14,31 31-46,-31 408 94,0-251-94,31-156 16,-31-1-16,0 0 15,0-62 16,0 31 1,-31-63-32,31 32 15</inkml:trace>
    <inkml:trace contextRef="#ctx0" brushRef="#br0" timeOffset="43">3857 14299 0,'0'0'31,"0"0"-15,-32 0-1,32 31-15,-31-31 16,0 0-16,-1 0 15,1 32-15,-1-32 16,1 0 0,0 0-16,-1 0 15,32 0-15,-31 0 16,0 0-16,31 0 15,-32 0-15,1 31 16,0-31 0,-1 0-16,1 0 15,0 0-15,31 0 16,0 0-16,-32 0 15,32 0-15,-31 0 16,31 0-16,-32 0 16,32 0-1,0 0 1,-31 0-16,31-31 15,-31 31 1,31 0 15,0 0 0,-32 0-15,32 0 15,-31 0-15,31 0-1,-31 0 1,31 0 15,-32 0 16,32 0-31,0 0-1,-31 0-15,0 31 16,31-31-16,0 0 15,-32 0 79,32 0-78,-31 0-1,62 0 94,-31 0-93,32 0-16,-32 0 16,0 0-16,31 0 15,0 0-15,1 0 16,-32-31-16,62 31 15,-30 0 1,-1 0-16,0 0 16</inkml:trace>
  </inkml:traceGroup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21.840"/>
    </inkml:context>
    <inkml:brush xml:id="br0">
      <inkml:brushProperty name="width" value="0.07938" units="cm"/>
      <inkml:brushProperty name="height" value="0.07938" units="cm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F6AAB76C-2DDC-411E-88D3-C9139361A328}" emma:medium="tactile" emma:mode="ink">
          <msink:context xmlns:msink="http://schemas.microsoft.com/ink/2010/main" type="writingRegion" rotatedBoundingBox="13370,6103 6705,13210 5423,12008 12088,4901"/>
        </emma:interpretation>
      </emma:emma>
    </inkml:annotationXML>
    <inkml:traceGroup>
      <inkml:annotationXML>
        <emma:emma xmlns:emma="http://www.w3.org/2003/04/emma" version="1.0">
          <emma:interpretation id="{EF3C727F-5909-4C63-A0BE-7C0151D8BE90}" emma:medium="tactile" emma:mode="ink">
            <msink:context xmlns:msink="http://schemas.microsoft.com/ink/2010/main" type="paragraph" rotatedBoundingBox="13370,6103 6705,13210 5423,12008 12088,490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300082C-E486-45E0-B854-CE662C1DF2B0}" emma:medium="tactile" emma:mode="ink">
              <msink:context xmlns:msink="http://schemas.microsoft.com/ink/2010/main" type="line" rotatedBoundingBox="13370,6103 6705,13210 5423,12008 12088,4901"/>
            </emma:interpretation>
          </emma:emma>
        </inkml:annotationXML>
        <inkml:traceGroup>
          <inkml:annotationXML>
            <emma:emma xmlns:emma="http://www.w3.org/2003/04/emma" version="1.0">
              <emma:interpretation id="{919574D4-DF46-4907-966B-26DCA58CCD42}" emma:medium="tactile" emma:mode="ink">
                <msink:context xmlns:msink="http://schemas.microsoft.com/ink/2010/main" type="inkWord" rotatedBoundingBox="13326,6063 12513,6930 11532,6011 12345,5143">
                  <msink:destinationLink direction="with" ref="{89A0A237-8480-43F2-9588-4682FF88FF76}"/>
                  <msink:destinationLink direction="with" ref="{5730E501-7793-4AA7-A1FD-F9E76515C7DD}"/>
                </msink:context>
              </emma:interpretation>
              <emma:one-of disjunction-type="recognition" id="oneOf0">
                <emma:interpretation id="interp0" emma:lang="" emma:confidence="0">
                  <emma:literal>:</emma:literal>
                </emma:interpretation>
                <emma:interpretation id="interp1" emma:lang="" emma:confidence="0">
                  <emma:literal>•</emma:literal>
                </emma:interpretation>
                <emma:interpretation id="interp2" emma:lang="" emma:confidence="0">
                  <emma:literal>t</emma:literal>
                </emma:interpretation>
                <emma:interpretation id="interp3" emma:lang="" emma:confidence="0">
                  <emma:literal>Y</emma:literal>
                </emma:interpretation>
                <emma:interpretation id="interp4" emma:lang="" emma:confidence="0">
                  <emma:literal>I</emma:literal>
                </emma:interpretation>
              </emma:one-of>
            </emma:emma>
          </inkml:annotationXML>
          <inkml:trace contextRef="#ctx0" brushRef="#br0">-17898 3073 0,'-32'0'0,"-30"63"16,-64 63-1,63-64-15,32-30 16,31-1-16,0-31 31</inkml:trace>
          <inkml:trace contextRef="#ctx0" brushRef="#br0" timeOffset="-160.0091">-17742 3450 0,'0'0'16,"-31"0"-1,0 31-15,-32 0 0,0 32 32,32-32-32,-32 32 0,32-31 15,31-1-15,-31-31 16,31 31-16,0-62 15</inkml:trace>
          <inkml:trace contextRef="#ctx0" brushRef="#br0" timeOffset="-364.0146">-17616 4140 0,'0'31'0,"-63"-31"16,32 31-1,-32 1-15,0 30 16,1 1-16,30-32 15,1 32-15,0-31 16,31-32-16,0 0 16</inkml:trace>
          <inkml:trace contextRef="#ctx0" brushRef="#br0" timeOffset="-584.0272">-18181 3042 0,'0'31'31,"0"1"-15,0-1-16,0 32 15,0 31-15,0 0 16,32 31-16,-32-31 16,0-31-16,31 31 15,1-31 1,-1 31-16,0-31 15,1 31-15,-32 0 16,31 0-16,0 0 16,-31-31-16,32 0 15,-32-32-15,0 32 16,0-63-16,0 31 15,31 0 1,-31-31-16,0 0 16,0 32-1,0-32-15,-31 0 16,31 31-1,0-62 32</inkml:trace>
        </inkml:traceGroup>
        <inkml:traceGroup>
          <inkml:annotationXML>
            <emma:emma xmlns:emma="http://www.w3.org/2003/04/emma" version="1.0">
              <emma:interpretation id="{345BAB2A-7011-4309-8F3B-724EB7797106}" emma:medium="tactile" emma:mode="ink">
                <msink:context xmlns:msink="http://schemas.microsoft.com/ink/2010/main" type="inkWord" rotatedBoundingBox="11047,7754 10157,8703 9311,7909 10201,6961">
                  <msink:destinationLink direction="with" ref="{89A0A237-8480-43F2-9588-4682FF88FF76}"/>
                  <msink:destinationLink direction="with" ref="{5730E501-7793-4AA7-A1FD-F9E76515C7DD}"/>
                </msink:context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79866.0627">-20187 5582 0,'-32'31'16,"32"-31"-1,0 32-15,0-32 16,0 0-16,0 0 62,-31-32-46,31 32-16,31-31 16,-31 31-16,0-31 15,32 62 1,-32-31-16,31 0 15,-31 63-15,0-32 16,0 157 15,0-156-31,-31 30 16</inkml:trace>
          <inkml:trace contextRef="#ctx0" brushRef="#br0" timeOffset="80689.1098">-19811 5802 0,'31'-32'16,"-31"32"0,32-31-16,-32 31 15,0-32-15,31 1 16,-31-32-1,0 32-15,0-32 16,0 1-16,0-1 16,-31-31-16,-1 0 15,1 31-15,31 32 16,-32-1-16,1 1 15,31 31-15,-31 0 16,31 0-16,0 63 16,-32-1-1,32 1-15,0 0 16,32 0-16,-32-1 15,31 1-15,0-32 16,1 32-16,31-32 16,-32 1-16,0-1 15,1 0 1,-1-31-16,0 32 15,-31-32 1,32 0-16,-32 0 16,0 0 62</inkml:trace>
          <inkml:trace contextRef="#ctx0" brushRef="#br0" timeOffset="79303.0305">-21003 5582 0,'32'0'62,"-32"31"-46,0 1-1,0-1-15,0-31 16,0 31-16,0 1 31,0-64-15,0 1-1,0 0-15,0-1 16,31 1-16,-31 0 16,31 31-1,-31-32-15,32 32 16,-32 0-16,31 0 15,0 32-15,1-32 16,-1 31 0,-31 0 30,31 32-46,1-63 32,-32-31-17,0-1-15,0 1 16,31 0-1,-31-1-15,0 1 16,32 31-16,-32 0 16,31 0-16,-31 31 15,0-31-15,31 0 16,-31 32-1,32-32-15,-32 31 16,31-31-16,-31 31 16,0 1-16,0-32 15,31 0-15,-31 31 16,0-31-1,0 0 32</inkml:trace>
          <inkml:trace contextRef="#ctx0" brushRef="#br0" timeOffset="83812.1869">-20438 5958 0,'0'-31'78,"0"31"-63,0-31 1,0 31-16,0-32 16,0 32-1,0-31-15,0 31 16,31 0-16,-31-31 15,0 62 63,31-31-62,-31 0 15,0 31-31,32-31 0,-32 0 47,0 63-47,0-32 16,0 1-16,0-1 15,0 0-15,0 1 16,-32-1-1,32 0-15,0-31 16,-31 32-16,31-1 16,0 1-16,-31-32 15,31 31 1,0-31-16,0 31 62,0-31 1,31 0-63,-31-31 15,31 31-15,1 0 16,-1 0-1,-31 0-15,31-31 16,-31 31 0,32 0-1,-32 31 32</inkml:trace>
        </inkml:traceGroup>
        <inkml:traceGroup>
          <inkml:annotationXML>
            <emma:emma xmlns:emma="http://www.w3.org/2003/04/emma" version="1.0">
              <emma:interpretation id="{A45A79A3-AA53-4DA3-8EE9-44202766A91F}" emma:medium="tactile" emma:mode="ink">
                <msink:context xmlns:msink="http://schemas.microsoft.com/ink/2010/main" type="inkWord" rotatedBoundingBox="10081,9609 10066,9627 10050,9612 10066,9594">
                  <msink:destinationLink direction="with" ref="{7C1C927B-8D97-44A6-84CA-CF1F3088BDDE}"/>
                </msink:context>
              </emma:interpretation>
            </emma:emma>
          </inkml:annotationXML>
          <inkml:trace contextRef="#ctx0" brushRef="#br0" timeOffset="96451.6481">-20344 7369 0,'0'32'47</inkml:trace>
        </inkml:traceGroup>
        <inkml:traceGroup>
          <inkml:annotationXML>
            <emma:emma xmlns:emma="http://www.w3.org/2003/04/emma" version="1.0">
              <emma:interpretation id="{FE1116E1-11A7-413A-99AF-8002FA399BB4}" emma:medium="tactile" emma:mode="ink">
                <msink:context xmlns:msink="http://schemas.microsoft.com/ink/2010/main" type="inkWord" rotatedBoundingBox="7807,9591 7744,9658 7682,9599 7745,9533"/>
              </emma:interpretation>
            </emma:emma>
          </inkml:annotationXML>
          <inkml:trace contextRef="#ctx0" brushRef="#br1" timeOffset="22531.8552">-22665 7307 0,'0'0'0,"0"31"31,0-31-31,0 31 0,0 1 16,0-1-1</inkml:trace>
        </inkml:traceGroup>
        <inkml:traceGroup>
          <inkml:annotationXML>
            <emma:emma xmlns:emma="http://www.w3.org/2003/04/emma" version="1.0">
              <emma:interpretation id="{B34DA551-D4A4-4BBA-AE87-878ECDD2CAD4}" emma:medium="tactile" emma:mode="ink">
                <msink:context xmlns:msink="http://schemas.microsoft.com/ink/2010/main" type="inkWord" rotatedBoundingBox="7592,11994 6569,13083 5514,12093 6536,11004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1" timeOffset="174160.5417">-24484 10254 0,'0'0'78,"32"-31"-78,-32 31 15,31 0 1,-31 0-16,32 0 15,-32 0-15,31 0 16,-31 31 0,31-31-16,1 0 15,-1 0-15,0 0 16,1 0-16,-1 32 15,0-64-15,1 32 16,-1 0-16,1 0 16,62 0-1,-63 0-15,0 0 16,1 0-1,-1 0-15,0 0 16,1 0-16,-1 0 16,0 0-16,-31 0 15,0 0 1,32 0-16,-1 0 15,-31 0-15,32 0 16,-1 0-16,-31-31 16,31 62-1,1-31 1,-32 0-16,31 0 15,-31 0-15,31 0 32,-31 0-17,0-31-15,32 31 31,-32 0-31,31 0 16,-31 0 0,31 0-1,-31 0 1,0-31 109,-31 31-125,0 0 15,31 0 1,-32 0-16,32-32 15,-31 32-15,0 0 16,31-31-16,-32 31 16,32 0-16,0-31 15,-31 31 1,31 0-1,0 0 79,31 0-78,-31 0-1,32 0-15,-32 31 16,31-31-16,0 0 15,1 31-15,-32-31 16,31 0-16,0 32 16,-31-32-16,32 0 31,-32 31-16,0-31 1,0 0 0,0 31-1,0-31-15,-32 32 16,32-32-1,-31 31-15,0 0 16,31 1-16,-32-1 16,1 1-16,31-32 15,0 31-15,-31-31 16,31 0-1</inkml:trace>
          <inkml:trace contextRef="#ctx0" brushRef="#br1" timeOffset="174836.5742">-24107 9314 0,'-32'-63'16,"32"32"-16,0-1 16,0 64 30,32-1-30,-32 32-16,0-1 16,-32 127 15,32-127-31,0 1 0,0 0 15,0-32-15,0 0 16,0 1 0,0-1 77,0-62-93,0-1 0</inkml:trace>
          <inkml:trace contextRef="#ctx0" brushRef="#br1" timeOffset="175586.6171">-24170 9125 0,'0'0'15,"0"-31"1,31 31 0,-31-31-16,0 31 15,32 0 1,-32-32-16,31 32 15,1 0-15,-32-31 16,31 31-16,0 0 16,1 0-16,-1-31 15,0 31 1,1 0-16,-1 0 0,0 0 15,-31 0 1,32 0 0,30 31 15,-62-31-31,32 0 15,-32 0-15,31 0 16,-31 31-16,0-31 16,0 32-1,0-32-15,0 31 16,0-31-16,0 31 15,0-31 1,0 32-16,-31-1 16,-1 1-16,1-32 15,0 31-15,-1 0 16,1 1-16,0-32 15,-1 31-15,-30-31 16,30 0-16,-30 0 16,30 0-16,1 0 31,62 0-31,-62 0 15</inkml:trace>
        </inkml:traceGroup>
      </inkml:traceGroup>
    </inkml:traceGroup>
  </inkml:traceGroup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39.72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C1C927B-8D97-44A6-84CA-CF1F3088BDDE}" emma:medium="tactile" emma:mode="ink">
          <msink:context xmlns:msink="http://schemas.microsoft.com/ink/2010/main" type="inkDrawing" rotatedBoundingBox="7446,5787 10411,9393 9913,9803 6947,6197" hotPoints="10475,9941 8436,8015 6899,5670 8938,7595" semanticType="enclosure" shapeName="Ellipse">
            <msink:sourceLink direction="with" ref="{A45A79A3-AA53-4DA3-8EE9-44202766A91F}"/>
            <msink:sourceLink direction="with" ref="{14F12190-566D-40F3-A4F9-0B7B2021B75B}"/>
          </msink:context>
        </emma:interpretation>
      </emma:emma>
    </inkml:annotationXML>
    <inkml:trace contextRef="#ctx0" brushRef="#br0">0 0 0,'31'0'16,"-31"32"-16,32-1 16,-1-31-16,-31 31 15,32-31-15,-32 32 16,31-1-16,0-31 15,-31 32 1,32-1 0,-1 0-16,-31-31 15,31 32-15,-31-1 16,32 0-16,-32-31 15,31 32-15,-31-1 16,31 0-16,32 1 31,-63-1-31,0-31 47,31 63-47,1-32 0,-32-31 16,0 32-16,31-32 31,1 62 0,30-30-15,-62-32-16,32 0 0,-32 31 15,31-31-15,-31 31 16,31-31-16,-31 32 15,32-32 1,-32 31 0,31 0-1,0-31-15,-31 32 16,32-1-16,-1 1 0,0-32 15,32 62 17,94 64-1,-126-64-16,32 1 1,-63-63 0,31 31-16,1 1 15,-32-1-15,31-31 16,-31 32-16,32-1 15,-1-31-15,0 31 16,-31-31-16,32 32 16,-32-1-16,31-31 15,-31 31 1,31 1-16,-31-32 15,0 31-15,32 0 16,-32-31-16,31 32 16,-31-1-1,31 0 1,1 1-16,-32-1 15,62 63 17,-30-62-32,-32-1 0,31 0 15,1 1-15,-32 30 16,31-30-16,0-1 15,1 0-15,-1 1 16,-31-1 0,31-31-16,1 32 15,-1-1-15,0 0 16,-31 1-16,32-32 15,-1 31-15,0 0 16,1-31-16,-32 32 16,31-1-16,1-31 15,-1 31 1,-31 1-16,31-1 15,1 0-15,-1 1 16,-31-1-16,31 1 16,1-1-1,-32 0-15,31 1 16,-31 30-16,31-30 15,-31-1-15,32 0 16,-32 1-16,0-1 16,31 1-1,-31-1-15,0-31 16,31 31-16,-31 1 15,0-32-15,32 31 16,-32 0-16,0-31 16,0 32-1,31-32-15,-31 0 16,0 31 62,32-31-63,-32 0 17,0 31-32,0-31 0,0 0 31,0 32-31,-32-32 15,32 31-15,-31 0 16,-1 1-16,-30-1 16</inkml:trace>
    <inkml:trace contextRef="#ctx0" brushRef="#br0" timeOffset="-2325.095">-31-62 0,'-32'0'31,"32"0"-15,0 0-1,-31 0 16,31 0-15,-31 0-16,31-32 16,-32 32-1,32 0-15,-31 0 16,31 0-1,0 0-15,-31 0 16,31 0 0,-32 0-16,32 0 15,-31-31 1,31 31-16,-31 0 15,-1 0 17,1 0-32,31 0 15,-32 0-15,32 0 16,0 0-16,-31 31 15,31-31 1,-31 0 0,31 0 30,0 32-46,0-32 16,0 0-16,0 31 16,0-31-1,-32 31-15,32-31 16,0 0-16,0 32 15,0-32-15,32 31 16,-32-31-16,0 0 16,0 31-16,0-31 15,31 32 1,-31-32-16,0 31 15,0-31-15,31 32 16,-31-1-16,32 0 16,-32-31-16,31 32 15,-31-1-15,32 0 16,-1 1-16,0-1 15,-31-31 1,32 31 0,-1 1-16,0-1 15,-31-31-15,63 32 16,-63-1-16,31 0 15,1 1-15,-1-1 16,0 0-16,1-31 16,-1 32-16,32-1 15,-32 0 1,1 1-16,-1-1 15,0 0-15,1 1 16,-1 31-16,0-32 16,1 0-16,-1 32 15,0-32-15,1 32 16,-1-32-16,-31 32 15,32 0 1,-1-32-16,0 32 16,32-32-1,0 32 1,-32-32-16,0 1 15,63 30 1,-62 1 0,31-32-16,-32 32 15,0-31-15,1 30 16,-1 1-16,0-32 15,32 32-15,-32-32 16,1 32-16,-1-32 16,1 1-16,-1-1 15,0 63 1,1-62-1,-1-1-15,0 0 16,-31 1-16,32-1 16,-32 0-16,31 1 31,0-1-31,1 0 0,-1 1 15,-31-1-15,31 1 16,1 30-16,-1-30 16,-31-1-16,32 0 15,-1 1-15,0 30 16,-31-30-16,32-1 15,62 63 32,-63-62-47,-31-1 16,31-31-16,1 31 15,-32 1-15,31-32 16,0 31-16,-31 0 16,32-31-16,-1 32 15,-31-32-15,32 31 16,-32-31-1,31 31-15,-31 1 16,31-32-16,-31 31 16,0-31-16,32 0 15,-32 32-15,0-32 16,31 0-1,-31 31-15,0-31 47,31 0-31,-31 0-1,0 0 1,32-31 0,-1 31-16,-31 0 31,0 0-16,31-32 32,-31 32-31,32 0-1,-32 0-15,0-31 16,31 31-16,-31 0 78,0-32-62,0 32-1,0 0-15</inkml:trace>
  </inkml:traceGroup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30.268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  <inkml:brush xml:id="br1">
      <inkml:brushProperty name="width" value="0.07938" units="cm"/>
      <inkml:brushProperty name="height" value="0.07938" units="cm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B19CC60-92E0-4F62-82DA-F2ACFCF3A15E}" emma:medium="tactile" emma:mode="ink">
          <msink:context xmlns:msink="http://schemas.microsoft.com/ink/2010/main" type="writingRegion" rotatedBoundingBox="6267,3513 10430,10770 9113,11525 4950,4268"/>
        </emma:interpretation>
      </emma:emma>
    </inkml:annotationXML>
    <inkml:traceGroup>
      <inkml:annotationXML>
        <emma:emma xmlns:emma="http://www.w3.org/2003/04/emma" version="1.0">
          <emma:interpretation id="{1C9C1D9E-B5DF-41D2-B583-BFA1ED4EBD3F}" emma:medium="tactile" emma:mode="ink">
            <msink:context xmlns:msink="http://schemas.microsoft.com/ink/2010/main" type="paragraph" rotatedBoundingBox="6267,3513 10430,10770 9113,11525 4950,42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6586557-D4FF-4992-885F-7BF852FB7DBF}" emma:medium="tactile" emma:mode="ink">
              <msink:context xmlns:msink="http://schemas.microsoft.com/ink/2010/main" type="line" rotatedBoundingBox="6267,3513 10430,10770 9113,11525 4950,4268"/>
            </emma:interpretation>
          </emma:emma>
        </inkml:annotationXML>
        <inkml:traceGroup>
          <inkml:annotationXML>
            <emma:emma xmlns:emma="http://www.w3.org/2003/04/emma" version="1.0">
              <emma:interpretation id="{9C7511C8-D8C5-43CC-B681-610B68A624E0}" emma:medium="tactile" emma:mode="ink">
                <msink:context xmlns:msink="http://schemas.microsoft.com/ink/2010/main" type="inkWord" rotatedBoundingBox="6061,3631 6340,4117 5955,4338 5676,385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-24609 1568 0,'31'0'16,"-31"0"0,0-31-16,32 31 15,-1 0-15,0 31 16,-31 1-1,32-1-15,-1 32 16,-31-1 0,-31 1-16,31 0 15,-32 0 1,1-1-16,31-62 15,0-31 1,31 0 0,-31-32-16,32 0 15,-1 0 1,63-219 15,-94 251-31,-31 62 31,31 0-15,-31 32-16,31-31 15,-32 30-15,32 1 16,0-32-16,0 1 16,32-1-16,-1 0 15,0 1 1,32-32-16,0 31 15,31-31-15</inkml:trace>
        </inkml:traceGroup>
        <inkml:traceGroup>
          <inkml:annotationXML>
            <emma:emma xmlns:emma="http://www.w3.org/2003/04/emma" version="1.0">
              <emma:interpretation id="{14F12190-566D-40F3-A4F9-0B7B2021B75B}" emma:medium="tactile" emma:mode="ink">
                <msink:context xmlns:msink="http://schemas.microsoft.com/ink/2010/main" type="inkWord" rotatedBoundingBox="7182,5641 7788,6698 7020,7139 6414,6082">
                  <msink:destinationLink direction="with" ref="{7C1C927B-8D97-44A6-84CA-CF1F3088BDDE}"/>
                  <msink:destinationLink direction="with" ref="{D539AA5D-AB9E-4448-99FF-2628C8A09961}"/>
                </msink:context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1" timeOffset="10826.3871">-23010 4108 0,'0'-31'15,"0"31"-15,0 0 31,-31 0 1,31-32-17,0 32 1,0-31-16,0 31 15,31-31-15,-31 31 16,0 0 0,32 31-16,-32-31 15,-32 63 1,32-63-1,0 0-15,-31 0 0,31 0 16,-31 0 0,31 0-1,0 0-15,-32-32 16,32 32-16,32-31 15,-32 31-15,0-31 16,0 31-16,31 0 16,-31 31-16,0-31 15,0 31-15,0 1 16,0-32 15,-31-32 0,31 32-15,31-31-16</inkml:trace>
          <inkml:trace contextRef="#ctx0" brushRef="#br0" timeOffset="2948.0827">-23072 4108 0,'0'0'0,"0"0"31,-32-31-15,32 31-1,0-32 1,32 32-16,-32-31 0,0 0 15,0 31 17,31 0-17,-31 31-15,0 0 16,0-31-16,-31 32 15,31-1-15,0-31 16,-32 0-16,32 0 16,-31 0-16,31-31 15,0 31-15,63-32 16,-63 1-1</inkml:trace>
          <inkml:trace contextRef="#ctx0" brushRef="#br0" timeOffset="12992.4513">-23135 4045 0,'0'0'31,"0"32"-16,0-32-15,0 31 16,0 1-16,0 30 16,31-30-16,-31-1 15,0 32-15,32-63 16</inkml:trace>
          <inkml:trace contextRef="#ctx0" brushRef="#br0" timeOffset="1705.0356">-23135 4108 0,'0'0'78,"0"0"-16,0-31-62</inkml:trace>
          <inkml:trace contextRef="#ctx0" brushRef="#br0" timeOffset="13178.4592">-23104 4641 0,'0'32'47,"0"-1"-47,-31-31 0,31 63 15</inkml:trace>
          <inkml:trace contextRef="#ctx0" brushRef="#br2" timeOffset="240762.5191">-23072 4077 0,'0'0'47,"0"0"31,0 0-31,0-32-32,0 32-15,31-31 16,-31 31-1,0 0 1,31 31 0,-31 1-1,0-32-15,0 31 16,0-31-16,-31 0 31,31 0-31,0 0 16,-31 0-16,31-31 15,0 31-15,0-32 16,0 1-16,31 0 15,-31 31-15,31-32 16,-31 64-16,32-32 16,-32 31-1,0 0-15,0 1 0,0-32 31,0 31-31,0-31 32,-32 0-32,32 0 15,0-31-15,0 31 16,0-32-16,0 1 15,0 31-15,94-31 32,-94 31-17,32 31-15,-32-31 16,0 31-1,-32-31-15,32 0 16,0 0 15,0-31 0,0 0-31</inkml:trace>
          <inkml:trace contextRef="#ctx0" brushRef="#br2" timeOffset="242408.5999">-23637 3795 0,'-31'0'15,"31"0"1,-32 0 0,32 0-16,0 0 15,-31-32-15,31 32 16,-31 0-16,-1 0 15,32 32-15,-31-32 16,31 0-16,-31 0 16,31 0-16,-32 0 15,32 31-15,0-31 31,-31 0-31,31 31 16,0-31 0,-31 32-1,31-32-15,0 0 16,0 31-16,31-31 15,-31 31 1,0-31-16,0 32 16,31-1-16,-31-31 15,0 31-15,32-31 16,-32 32-16,0-32 15,31 0-15,-31 31 16,31-31 0,-31 0-16,32 0 15,-32 32-15,31-32 0,0 0 31,32 31 16,-31-31-47,-1 0 0,-31 0 16,31 0-1,-31-31 1,0 31-16,32-32 16,-32 1-1,0 31-15,0-32 16,0 1-16,0 31 15,31-31-15,-31-1 16,0 32-16,0-31 16,0 31-16,-31-31 0,31 31 15,0 0 1,0-32-16,-32 32 15,1-31 1,31 31-16,-31 0 16,-1-31-16,1 31 15,-1 0 1,1 0-16,62 31 15,-93-31-15</inkml:trace>
        </inkml:traceGroup>
        <inkml:traceGroup>
          <inkml:annotationXML>
            <emma:emma xmlns:emma="http://www.w3.org/2003/04/emma" version="1.0">
              <emma:interpretation id="{616D222D-5EC7-48C2-B1B5-AA91E8999DA4}" emma:medium="tactile" emma:mode="ink">
                <msink:context xmlns:msink="http://schemas.microsoft.com/ink/2010/main" type="inkWord" rotatedBoundingBox="7049,8924 7306,7398 8762,7643 8505,9169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13387.4695">-23104 5174 0,'0'32'0,"0"-32"16,0 31-16,0 0 16,32 1-16,-1-1 15,-31 1 1</inkml:trace>
          <inkml:trace contextRef="#ctx0" brushRef="#br0" timeOffset="13579.4776">-22884 5676 0,'0'0'15,"31"31"-15,-31-31 16,0 32-1</inkml:trace>
          <inkml:trace contextRef="#ctx0" brushRef="#br0" timeOffset="17088.5952">-22759 6146 0,'-31'0'63,"31"0"-48,-32 0-15,64 0 125,-32 0-125,31 0 16,-31 0-1,0 0 1,32 0-16,-32 0 15,31 0 1,-31 0-16,31-31 31,1 31-15,93 0 15,-94-31-15,1 31-16,-32 0 15,31-32-15,0 32 0,-31 0 16,0-31-1,32 31 17,-32 0-32,31 0 15,-31-31 1,32-1-1,-1 32-15,-31-31 16,31 31-16,-31-31 16,32 31-16,-32-32 15,0 32-15,31 0 16,-31-31 15,0 31-31,31 0 0,-31-31 16,0 31-1,32-32-15,-32 32 0,0 0 16,31-31-1,-31 31-15,0 0 16,31-32 0,-31 32-1,0 0-15,32-31 16,-32 31-1,31-31-15,-31 31 16,0-32-16,31 32 16,-31 0-16,0-31 15,32 31 1,-32 0-1,0 0 1,0-31 46,31 31-62,-31 0 32,32 0-17,-32-32 16,0 32 1,31 0 108,-31-31-78,0 31-15,31 0 0,-31 0-31,0-31 46,0 31-46,32 0-1,-64 0 63,32 0-78,-31 0 16,31 0-16,-63 0 15,32 0-15,-1 0 16,-30 0 0,62 0-16,-32 0 15,32 0-15,0 0 94,32 0-79,-32 0-15,62-32 16,-30 32-16,31 0 16,-32 0-16,0 0 15,-31-31 1,0 62 15,0-31-31,-31 32 16,0-1-16,-1 0 15,1 1-15,-1-1 16,1 0-16,31 1 15,31-1 1,-62 0-16</inkml:trace>
          <inkml:trace contextRef="#ctx0" brushRef="#br0" timeOffset="13744.4849">-22790 6272 0,'0'31'0,"0"-31"15,0 32 1,0-1-16,0-31 16</inkml:trace>
          <inkml:trace contextRef="#ctx0" brushRef="#br0" timeOffset="17923.629">-22069 6178 0,'0'-32'31,"-31"32"-15,31 32-16,-32-32 15,1 31-15,31 1 16,-31 30-16,-1 1 16,1 0-16,0-1 15,31 1-15,0 31 16,0-31-1,31 0-15,-31-32 16,31 32-16,1-63 16,-1 0-16,0 0 15,1 0-15,30-32 16,-62 1-16,32-32 15,-32 32-15,31-32 16,-31 0-16,31 1 16,1-32-1,-32 31-15,0 32 16,0-1-16,-32 1 15,32 31-15,-31 0 16,0-31 0,-32 31-1,32 31 1,-1-31-16,1 0 15,0 0-15,31 31 16,0-31 0</inkml:trace>
          <inkml:trace contextRef="#ctx0" brushRef="#br0" timeOffset="13918.4915">-22727 6648 0,'0'32'15,"0"-32"-15,0 31 16,0 0-16,0 1 16,0-1-16,0-31 15</inkml:trace>
          <inkml:trace contextRef="#ctx0" brushRef="#br0" timeOffset="18204.6451">-21818 6429 0,'-31'0'15,"-1"0"-15,-31 31 16,1-31-16,-1 31 16,0 1-16,32-32 15,0 0-15,93 0 31,-93 0-31</inkml:trace>
        </inkml:traceGroup>
        <inkml:traceGroup>
          <inkml:annotationXML>
            <emma:emma xmlns:emma="http://www.w3.org/2003/04/emma" version="1.0">
              <emma:interpretation id="{C8F43439-7833-4F79-84E0-073B64160B2F}" emma:medium="tactile" emma:mode="ink">
                <msink:context xmlns:msink="http://schemas.microsoft.com/ink/2010/main" type="inkWord" rotatedBoundingBox="9937,10316 9957,11098 9610,11106 9591,10324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173660.5767">-20626 8153 0,'-32'-31'15,"32"31"1,-31 0-16,-1 0 16,1 31-16,0-31 15,-1 32-15,32-32 16,0 31-1,0 0 1,0-31-16,32 32 0,30-32 16,-30 0-16,-1 0 15,32 0-15,-32 0 16,1-32-16,-1 1 15,-31 0-15,0-1 16,0 1 0,0 31-1,0-31-15,0 62 94,0-31-78,0 0-16,0 31 15,0 1-15,31-32 16,-31 31-16,0 0 15,0 32-15,0-31 16,0 30-16,0-30 16,0 62-1,0-32-15,0 1 16,0 0-16,0-32 15,0 32-15,-31-32 16,0-31-16,-1 32 16,1-32-16,-32 0 15,0 0-15,32 0 16,62-32-16,-62 1 15</inkml:trace>
        </inkml:traceGroup>
      </inkml:traceGroup>
    </inkml:traceGroup>
  </inkml:traceGroup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4:55.57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3E9F2F7F-9725-4360-83BB-7E1D4268AF77}" emma:medium="tactile" emma:mode="ink">
          <msink:context xmlns:msink="http://schemas.microsoft.com/ink/2010/main" type="writingRegion" rotatedBoundingBox="7552,5241 9494,4054 9952,4802 8009,5989"/>
        </emma:interpretation>
      </emma:emma>
    </inkml:annotationXML>
    <inkml:traceGroup>
      <inkml:annotationXML>
        <emma:emma xmlns:emma="http://www.w3.org/2003/04/emma" version="1.0">
          <emma:interpretation id="{962A0EF2-5A39-4B15-90B9-FF62DDC8438B}" emma:medium="tactile" emma:mode="ink">
            <msink:context xmlns:msink="http://schemas.microsoft.com/ink/2010/main" type="paragraph" rotatedBoundingBox="7552,5241 9494,4054 9952,4802 8009,59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2280931-2651-43E3-BD11-91A3B1B434C3}" emma:medium="tactile" emma:mode="ink">
              <msink:context xmlns:msink="http://schemas.microsoft.com/ink/2010/main" type="line" rotatedBoundingBox="7552,5241 9494,4054 9952,4802 8009,5989"/>
            </emma:interpretation>
          </emma:emma>
        </inkml:annotationXML>
        <inkml:traceGroup>
          <inkml:annotationXML>
            <emma:emma xmlns:emma="http://www.w3.org/2003/04/emma" version="1.0">
              <emma:interpretation id="{F354F3C9-FB4D-44A4-842C-25BD26216F3B}" emma:medium="tactile" emma:mode="ink">
                <msink:context xmlns:msink="http://schemas.microsoft.com/ink/2010/main" type="inkWord" rotatedBoundingBox="7552,5241 9494,4054 9952,4802 8009,5989"/>
              </emma:interpretation>
              <emma:one-of disjunction-type="recognition" id="oneOf0">
                <emma:interpretation id="interp0" emma:lang="" emma:confidence="0">
                  <emma:literal>my</emma:literal>
                </emma:interpretation>
                <emma:interpretation id="interp1" emma:lang="" emma:confidence="1">
                  <emma:literal>m \</emma:literal>
                </emma:interpretation>
                <emma:interpretation id="interp2" emma:lang="" emma:confidence="0">
                  <emma:literal>m,</emma:literal>
                </emma:interpretation>
                <emma:interpretation id="interp3" emma:lang="" emma:confidence="0">
                  <emma:literal>m.</emma:literal>
                </emma:interpretation>
                <emma:interpretation id="interp4" emma:lang="" emma:confidence="0">
                  <emma:literal>MI</emma:literal>
                </emma:interpretation>
              </emma:one-of>
            </emma:emma>
          </inkml:annotationXML>
          <inkml:trace contextRef="#ctx0" brushRef="#br0">913-469 0,'0'31'47,"31"0"-47,-31 32 15,32 0-15,-32 0 16,31-1 0,-31-30-16,0 30 15,0-30-15,0-32 16,0 0-1,0-63 1,0 32-16,0-63 16,0 31-16,31 0 15,-31 0-15,32 32 16,-1 0-16,-31 31 31,31-32-31,1 32 16,-32 32-16,31-1 15,0 0-15,-31 1 16,0-1-16,0 1 15,0-1-15,0 32 47,0-95-31,0-30-16,32 30 15,-32-31-15,0 1 16,31 30-16,-31 1 16,31 31-16,-31 0 15,32 0-15,-1 0 16,-31 0-1,32 31-15,-1 1 16,0-1-16,-31 0 16,32-31-16,-1 63 15,-31-31-15,31-32 16,-31 31-16,0 0 15,0-31 1,0 32-16,0-32 16,0-94 15</inkml:trace>
          <inkml:trace contextRef="#ctx0" brushRef="#br0" timeOffset="288.0115">1854-375 0,'0'0'0,"0"0"0,31 31 31,-31 1-31,0-1 0,31 0 0,-31 1 16,32-1-1,-32 0-15,31 32 63,-31-94-63,0 62 0</inkml:trace>
          <inkml:trace contextRef="#ctx0" brushRef="#br0" timeOffset="-8317.3078">35 942 0,'0'0'31,"-32"0"-16,32-32-15,0 1 16,0 0-16,0-1 16,32-30-16,-32-1 15,0-31-15,31 31 16,-31 0-16,31 1 15,1 30-15,31-30 16,-1-1 0,-30 32-16,30-1 62,95-93-62,-126 125 0,-31 0 0,0 0 47,-31 31-47,0-31 15,31 0-15,-32 32 16,32-32-16,0-32 31,0 32-15,32-31-1,-1 31-15,0-32 16,1 1-16,-1 31 16,1 0-16,-32 0 15,31 31-15,-31-31 16,31 32-16,-31-1 15,0 1-15,0-1 16,0-31 0,0 31-16,0-31 15,0 32-15,-31-32 31</inkml:trace>
        </inkml:traceGroup>
      </inkml:traceGroup>
    </inkml:traceGroup>
  </inkml:traceGroup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20.66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89A0A237-8480-43F2-9588-4682FF88FF76}" emma:medium="tactile" emma:mode="ink">
          <msink:context xmlns:msink="http://schemas.microsoft.com/ink/2010/main" type="inkDrawing" rotatedBoundingBox="8527,6559 12071,6456 12073,6522 8529,6624" semanticType="underline" shapeName="Other">
            <msink:sourceLink direction="with" ref="{345BAB2A-7011-4309-8F3B-724EB7797106}"/>
            <msink:sourceLink direction="with" ref="{919574D4-DF46-4907-966B-26DCA58CCD42}"/>
          </msink:context>
        </emma:interpretation>
      </emma:emma>
    </inkml:annotationXML>
    <inkml:trace contextRef="#ctx0" brushRef="#br0">-3667 1317 0,'32'0'31,"-32"-31"-16,31 31-15,-31 0 0,63 0 16,-32 0 0,32 0-16,-1 0 15,1 0 1,0 0-16,0 0 15,-1 0 1,32 0-16,0 0 16,32-31-16,-32 31 15,31 0-15,-31 0 0,32-32 31,-32 32-31,0 0 16,-31 0-16,62 0 16,-62 0-16,62 0 15,-31 0-15,0 0 16,-31 0-16,31 0 15,-31 0 1,31 0-16,-63 0 16,32 0-16,0 0 15,-32-31-15,1 31 16,30 0-16,1 31 15,-32-31 1,32 0-16,0 0 16,0 0-16,-1 0 15,1-31-15,0 31 16,-1 0-16,1 0 15,0 0-15,0 0 16,-32 0 0,32 0-16,-32 0 15,-31 0-15,31 31 16,-31-31-1,32 0-15</inkml:trace>
  </inkml:traceGroup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5:22.95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13DF932-9CD5-44AC-B76F-0EBF9AE3D598}" emma:medium="tactile" emma:mode="ink">
          <msink:context xmlns:msink="http://schemas.microsoft.com/ink/2010/main" type="writingRegion" rotatedBoundingBox="31347,11083 23449,10968 23472,9356 31371,9471"/>
        </emma:interpretation>
      </emma:emma>
    </inkml:annotationXML>
    <inkml:traceGroup>
      <inkml:annotationXML>
        <emma:emma xmlns:emma="http://www.w3.org/2003/04/emma" version="1.0">
          <emma:interpretation id="{9C3D383B-6DD5-4E59-BE6F-1CE9D94FB15E}" emma:medium="tactile" emma:mode="ink">
            <msink:context xmlns:msink="http://schemas.microsoft.com/ink/2010/main" type="paragraph" rotatedBoundingBox="31347,11083 23449,10968 23472,9356 31371,947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F591822-E1F2-4260-B693-CEDC09C5133D}" emma:medium="tactile" emma:mode="ink">
              <msink:context xmlns:msink="http://schemas.microsoft.com/ink/2010/main" type="line" rotatedBoundingBox="31347,11083 23449,10968 23472,9356 31371,9471"/>
            </emma:interpretation>
          </emma:emma>
        </inkml:annotationXML>
        <inkml:traceGroup>
          <inkml:annotationXML>
            <emma:emma xmlns:emma="http://www.w3.org/2003/04/emma" version="1.0">
              <emma:interpretation id="{D8CDF55D-29FC-4394-9C76-3DE527059D98}" emma:medium="tactile" emma:mode="ink">
                <msink:context xmlns:msink="http://schemas.microsoft.com/ink/2010/main" type="inkWord" rotatedBoundingBox="25604,10999 23449,10968 23472,9356 25628,9387"/>
              </emma:interpretation>
              <emma:one-of disjunction-type="recognition" id="oneOf0">
                <emma:interpretation id="interp0" emma:lang="" emma:confidence="0">
                  <emma:literal>Jigs</emma:literal>
                </emma:interpretation>
                <emma:interpretation id="interp1" emma:lang="" emma:confidence="0">
                  <emma:literal>Jilts</emma:literal>
                </emma:interpretation>
                <emma:interpretation id="interp2" emma:lang="" emma:confidence="0">
                  <emma:literal>Jilt</emma:literal>
                </emma:interpretation>
                <emma:interpretation id="interp3" emma:lang="" emma:confidence="0">
                  <emma:literal>Jit</emma:literal>
                </emma:interpretation>
                <emma:interpretation id="interp4" emma:lang="" emma:confidence="0">
                  <emma:literal>Jibs</emma:literal>
                </emma:interpretation>
              </emma:one-of>
            </emma:emma>
          </inkml:annotationXML>
          <inkml:trace contextRef="#ctx0" brushRef="#br0">-5575 7150 0,'0'0'16,"0"0"15,0 31-31,0 32 31,0 31-31,0 0 16,0 63-16,-31 31 16,31-31-16,-63-32 15,1 32-15,-1 0 16,-31 0-1,-32-63-15,1 0 16,-63-63-16,0-31 16,31-31-16,31-32 15,32-31-15,32-63 16,62 32-16,94-32 15,31-62 1</inkml:trace>
          <inkml:trace contextRef="#ctx0" brushRef="#br0" timeOffset="-408.0189">-5167 7997 0,'0'31'0,"0"-31"31,0 0 1,-31 0-32,31 0 15,-32 0 1,32-31-16,0-1 15,0 32-15,32 0 16,-32-31 0,31 62-1,-31 1-15,0-1 0,-63 32 16,-31-1-1,0 1 1,-31 0-16</inkml:trace>
          <inkml:trace contextRef="#ctx0" brushRef="#br0" timeOffset="-716.0326">-4791 7432 0,'0'32'47,"0"30"-32,0 32-15,0 0 0,0 0 16,-31 1-16,0-33 31</inkml:trace>
        </inkml:traceGroup>
        <inkml:traceGroup>
          <inkml:annotationXML>
            <emma:emma xmlns:emma="http://www.w3.org/2003/04/emma" version="1.0">
              <emma:interpretation id="{046699BC-3A8D-41C4-B836-F5F250E3226A}" emma:medium="tactile" emma:mode="ink">
                <msink:context xmlns:msink="http://schemas.microsoft.com/ink/2010/main" type="inkWord" rotatedBoundingBox="28926,10947 26020,10905 26039,9615 28945,9658"/>
              </emma:interpretation>
            </emma:emma>
          </inkml:annotationXML>
          <inkml:trace contextRef="#ctx0" brushRef="#br0" timeOffset="-993.035">-3787 7997 0,'0'0'63</inkml:trace>
          <inkml:trace contextRef="#ctx0" brushRef="#br0" timeOffset="-1123.0397">-3035 7464 0,'0'31'16,"32"0"-16,-32 32 31,0 31-31,-32 31 0,-30 1 15,-1-1 1,0 1-16,-31-1 16,0-31-16,0 0 0,-31 0 15,31-31 1,-1-32-1,1-31 1,-31-31-16,-1 0 16,32-32-16,-31-156 15,125 124 1,125-30-16,-31 0 15</inkml:trace>
          <inkml:trace contextRef="#ctx0" brushRef="#br0" timeOffset="-1434.0497">-1843 7558 0,'0'31'15,"0"-31"1,0 63-16,0-1 15,0 1 1,0 0 0,0 0-16,-31-32 0,31 32 15,-32-32-15,32 0 16,-31 1-1,0-1-15,-1-31 16,32 0-16,-31 0 16,-1 0-16,1 0 15,0 0 1,-32 0-16,32 31 15,-1-31-15,-30 32 16,62-32-16,0 31 0,31-31 31,0 0-31,32 0 16,-32-31-16,1 31 0,-32-32 31,0 32-31,-32 0 16,-30 0-1,-32 32-15,0-1 16,31-31-16,0 31 16,0-31-16,1 0 15,30 0-15,1 0 16,31-31-16,0 0 15,0-1 1,31 1-16,1-32 16,-1 1-1</inkml:trace>
          <inkml:trace contextRef="#ctx0" brushRef="#br0" timeOffset="-2007.0657">-1467 7464 0,'0'0'15,"0"-32"-15,0 64 31,0 30-31,0 32 16,-31 0-16,0 32 16,31-32-1,0-31-15,-32-1 16,32 1-16,0-32 15,-31 1 1</inkml:trace>
        </inkml:traceGroup>
        <inkml:traceGroup>
          <inkml:annotationXML>
            <emma:emma xmlns:emma="http://www.w3.org/2003/04/emma" version="1.0">
              <emma:interpretation id="{A06BBE28-3759-4C43-A929-CE3ACEABAC99}" emma:medium="tactile" emma:mode="ink">
                <msink:context xmlns:msink="http://schemas.microsoft.com/ink/2010/main" type="inkWord" rotatedBoundingBox="31348,11030 29252,10999 29271,9699 31367,9729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-3084.1189">948 8153 0,'-32'0'0,"1"-31"31,31 31-31,-63 0 15,32 0-15,-32 0 16,1 31-16,-1-31 16,0 32-16,0-1 15,1 0-15,-1 1 16,0 31-16,32-32 15,-32 0 1,32 1 0,0-1-16,31-31 15</inkml:trace>
          <inkml:trace contextRef="#ctx0" brushRef="#br0" timeOffset="-2715.0978">352 7495 0,'0'31'31,"-31"32"-31,31 0 16,-32-1-16,32 32 15,-62 1 1</inkml:trace>
          <inkml:trace contextRef="#ctx0" brushRef="#br0" timeOffset="-2918.1095">415 8781 0,'-32'0'0,"32"0"16,0 0 0,-31 0-16</inkml:trace>
          <inkml:trace contextRef="#ctx0" brushRef="#br0" timeOffset="-2285.0755">-118 8059 0,'-32'0'0,"32"0"16,-31 32-16,0-32 15,-32 31 1,0-31-16,32 31 16,-32 1-16,63-1 15,-31-31-15,31 31 16,0-62-1,62 62-15,-30-31 16,31 0 0,-32 0-16,0 0 15,-31 0 1,0 32-16,-31-1 15,0 1-15,-32-1 16,0 0-16,-31 32 16,0-32-16,0 1 15,0-1-15,31 0 16,-31-31-16,31 0 15,1-31 1,30 0-16,1-1 16,31-30-16,31-1 15,1-31-15,-1 62 16</inkml:trace>
        </inkml:traceGroup>
      </inkml:traceGroup>
    </inkml:traceGroup>
  </inkml:traceGroup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19.400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730E501-7793-4AA7-A1FD-F9E76515C7DD}" emma:medium="tactile" emma:mode="ink">
          <msink:context xmlns:msink="http://schemas.microsoft.com/ink/2010/main" type="inkDrawing" rotatedBoundingBox="8528,5906 12323,5879 12324,5930 8529,5958" semanticType="underline" shapeName="Other">
            <msink:sourceLink direction="with" ref="{919574D4-DF46-4907-966B-26DCA58CCD42}"/>
            <msink:sourceLink direction="with" ref="{345BAB2A-7011-4309-8F3B-724EB7797106}"/>
          </msink:context>
        </emma:interpretation>
      </emma:emma>
    </inkml:annotationXML>
    <inkml:trace contextRef="#ctx0" brushRef="#br0">-3635 659 0,'0'0'31,"0"-31"0,-32 31-15,32 0 62,32 0-62,-32 0-1,31 0-15,0 0 16,1 0-16,-1 0 15,32 0 1,-32 0-16,32 0 16,-32 0-16,32 0 15,-32 0-15,32 0 16,-32 0-16,32 0 15,0 0 1,-32 0-16,32 0 16,31 0-1,31 0 1,-62 0-16,31 0 15,-31 0-15,0 0 16,-1 0-16,1 0 16,0 0-16,-1 0 15,1 0-15,0-32 16,0 32-1,31 0-15,-32 0 16,32 0-16,0 0 31,283 0 0,-220 0-15,-63 0-16,-32 0 0,32 32 16,1-32-16,-1 0 15,-32 0-15,32 0 16,0 0-16,-31 0 15,31 0 1,-31-32 0,31 32-16,-31 0 15,-32 0-15,95 0 16,-158 0-16</inkml:trace>
  </inkml:traceGroup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5:42.531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7605D678-04BE-4E43-94F0-CEFE76337967}" emma:medium="tactile" emma:mode="ink">
          <msink:context xmlns:msink="http://schemas.microsoft.com/ink/2010/main" type="inkDrawing" rotatedBoundingBox="15581,11799 19397,11692 19449,13525 15633,13632" hotPoints="19236,11691 19356,13364 16147,13594 16027,11921" semanticType="enclosure" shapeName="Rectangle"/>
        </emma:interpretation>
      </emma:emma>
    </inkml:annotationXML>
    <inkml:trace contextRef="#ctx0" brushRef="#br0">376 189 0,'0'31'47,"31"-31"-47,-31 31 16,0-31-16,0 32 15,32-1-15,-32 32 16,0-32-16,0 32 16,0 31-16,31-31 15,-31 31-15,0-32 16,31 32-1,-31-31-15,0 0 16,0-32 0,32 32-16,-32-32 15,0 1-15,0-1 16,0 0-16,31 32 15,-31-63 1,0 31 0,0-31-16,0 32 15,0-1-15,0-31 16,0 0-16,-31 32 15,62-32-15,-62 31 16,31-31-16,31 31 16,-62 1-16,31-32 15,31 31-15,-31-31 16,0 31-16,0-31 15,0 32 1,0-32-16,0 31 16,0-31-16,0 31 15,0 1-15,-31-32 16,31 31-16,0-31 15,0 0-15,0 31 16,0-31 0,0 32-16,0-32 15,0 31 1,0-31 62,0 0-63,0 32 1,0-32-16,0 0 16,0 31-1,0-31 1,0 0-1,0 31-15,31-31 32,-31 0-1,32 0-16,-32 0 1,31 0 0,-31 0-1,31 0-15,-31 0 31,32 0-31,-32 0 16,31 0 0,0 0-16,32 0 15,0 0-15,0-31 16,-1 31-16,1 0 15,0 0-15,31 0 16,0-31-16,0 31 16,0 0-16,0 0 15,-31-32-15,31 32 16,-31 0-1,31 0-15,0 0 16,0-31-16,0 31 16,-31 0-16,31-32 15,0 32-15,-32 0 16,1 0-16,0-31 15,0 31 1,-1 0 0,32-31-16,-31 31 15,31 0-15,-31 0 16,0 0-16,-32-32 15,32 32-15,-1 0 16,-30 0 0,30 0-16,-30 0 15,-1 0-15,32 0 16,-63 0-16,31 0 15,1 0-15,-1 0 16,0 0-16,1 0 16,-1 0-16,0 0 15,1 0-15,-32 0 16,31 0-1,-31 0 32,0 0-31,31 0-1,-31 0 1,32 0-16,-32 0 31,0 0 0,0-31-15,0 31-16,0-31 16,0 31-16,0-32 15,-32 1 1,32-32-16,0 1 15,0 30-15,0-31 0,0-31 16,0 32 0,0-1-16,0-31 0,-31 31 31,31 0-31,0-31 0,0 32 15,0-1 1,-31 0-16,31 1 16,0 30-16,0-31 15,-32 1 1,32 30-16,0 1 15,0 0-15,-31 31 16,31-32 0,0 1-16,0 31 15,0-31-15,0-1 16,0 32-16,0-31 15,0 0 1,0-1-16,0 1 16,0 31-16,0-32 15,0 32 32,0 32-47,-31-32 47,-1 0-47,1 0 15,0 0 1,-1 0-16,1 0 16,-32 0-16,-31 0 15,0 0-15,0 0 16,0 31-16,0-31 15,0 0-15,0 0 16,0 0 0,-1 0-1,-30 32-15,31-32 16,-31 0-16,-1 0 15,32 0-15,-31 31 16,31-31-16,31 0 16,-31 0-16,0 31 15,0-31-15,-32 0 16,32 0-1,0 0-15,31 0 16,-31 0-16,32 0 16,-1 0-16,-31 0 15,62 32-15,-30-32 16,-1 0-16,0 0 15,0 0-15,1 0 16,-1 31 0,0-31-16,1 0 15,30 0-15,1 0 16,0 0-16,-1 0 15,1 0-15,31 0 16,-32 0 0,32 0-1,-31 0 1,31 0-1,-31 0 17</inkml:trace>
  </inkml:traceGroup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6:23.24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09571A02-0277-497C-8C81-226C78E8D528}" emma:medium="tactile" emma:mode="ink">
          <msink:context xmlns:msink="http://schemas.microsoft.com/ink/2010/main" type="writingRegion" rotatedBoundingBox="8341,10376 14956,10425 14919,15374 8304,15325"/>
        </emma:interpretation>
      </emma:emma>
    </inkml:annotationXML>
    <inkml:traceGroup>
      <inkml:annotationXML>
        <emma:emma xmlns:emma="http://www.w3.org/2003/04/emma" version="1.0">
          <emma:interpretation id="{F857A370-3635-493F-9237-33F903B6C9B3}" emma:medium="tactile" emma:mode="ink">
            <msink:context xmlns:msink="http://schemas.microsoft.com/ink/2010/main" type="paragraph" rotatedBoundingBox="8606,10122 11448,12736 10581,13679 7739,1106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5AE3928-B0E2-453D-B68A-D0297A696FA5}" emma:medium="tactile" emma:mode="ink">
              <msink:context xmlns:msink="http://schemas.microsoft.com/ink/2010/main" type="line" rotatedBoundingBox="8606,10122 11448,12736 10581,13679 7739,11064"/>
            </emma:interpretation>
          </emma:emma>
        </inkml:annotationXML>
        <inkml:traceGroup>
          <inkml:annotationXML>
            <emma:emma xmlns:emma="http://www.w3.org/2003/04/emma" version="1.0">
              <emma:interpretation id="{5201EAD9-2D13-48C5-84C2-9A85DE5E2928}" emma:medium="tactile" emma:mode="ink">
                <msink:context xmlns:msink="http://schemas.microsoft.com/ink/2010/main" type="inkWord" rotatedBoundingBox="8606,10122 9662,11093 8795,12036 7739,11064"/>
              </emma:interpretation>
            </emma:emma>
          </inkml:annotationXML>
          <inkml:trace contextRef="#ctx0" brushRef="#br0">-533-6836 0,'0'0'16,"0"31"0,0 1-16,0-1 15,31 0 1,-31 1-16,0-1 15,0 0-15,32 1 16,-32-32-16,0 31 16,0-31-16,31 31 15,-31-31 1</inkml:trace>
          <inkml:trace contextRef="#ctx0" brushRef="#br0" timeOffset="-241.0138">-1317-7024 0,'0'31'31,"31"0"-15,-31 1-16,0 31 15,0-1-15,32 1 16,-32 0-1,0-32-15,0 0 16,0-31-16,0 0 31,0-31-31,0-32 16,0 1-16,31-1 15,0-31-15,1 31 16,-1 32-16,-31-1 16,32 32-1,-1 0-15,0 0 16,1 0-16,-32 32 15,31-1-15,-31 0 16,0 32-16,31-31 16,-31-1-1,0 0-15,0 1 0,0-32 16,0 31-16,0-62 62,32-1-62,-32 1 16,31 0-16,0-1 15,-31 32-15,32-31 16,-32 31 0,0 0-16,31 31 15,-31-31-15,32 32 16,-32-1-1,31-31-15,-31 31 16,0 1-16,31-1 16,-31-31-16,0 31 15,0-31-15,0 32 16,0-32-16,0 0 15,0 31 17</inkml:trace>
          <inkml:trace contextRef="#ctx0" brushRef="#br0" timeOffset="50992.1974">-1003-6272 0,'0'-31'31,"0"31"-15,0 0 140,0-31-141,0 31 17,0-32-17,-32 32-15,32 0 16,0-31-16,0 31 15,32-31-15,-32 31 16,0-32-16,0 32 16,0-31-16,0 31 15,0 31 110,0-31-109,0 32-16,0 30 15,0-30 1,0-1-16,31 0 15,-31 1-15,0 30 16,0-30-16,31-1 16,-31 0-16,0 1 15,32-1-15,-32 1 16,0-1-1,0 0-15,0 1 16,0-1-16,0 0 16,0 32-16,0-32 15,0 1-15,0-32 16,31 31-16,-31 1 15,0-1-15,0 0 16,0-31-16,0 32 16,0-1-16,0 0 15,0-31 1,0 0-1,0 32-15,0-32 16,31 0 0,-31 31-1,0-31 1,0-31 46,0 31-62,32-32 16,-32-30-1,31 30-15,-31-30 16,32 30 0,-32 1-16,31-1 0,-31 32 15,0 0-15,0-31 63,0 31-48,0 0-15,0 0 125,0 31-109,0 1-1,0-1-15,0 1 0,-31-1 16,31 0-1,0 1-15,0-1 32,-32 0-32,32-31 15,-31 0-15,31 0 16,-32 0-16,1-31 15,0 31-15,-32-31 16,0-1-16,32 1 16,0 0-16,-1 31 15,32-32 1,63 32 15,-63 0-31</inkml:trace>
        </inkml:traceGroup>
        <inkml:traceGroup>
          <inkml:annotationXML>
            <emma:emma xmlns:emma="http://www.w3.org/2003/04/emma" version="1.0">
              <emma:interpretation id="{61E334DA-8FAE-4DBB-AD1A-D98B201F9D1A}" emma:medium="tactile" emma:mode="ink">
                <msink:context xmlns:msink="http://schemas.microsoft.com/ink/2010/main" type="inkWord" rotatedBoundingBox="10392,12361 11294,12815 11086,13228 10184,1277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</inkml:traceGroup>
      </inkml:traceGroup>
    </inkml:traceGroup>
    <inkml:traceGroup>
      <inkml:annotationXML>
        <emma:emma xmlns:emma="http://www.w3.org/2003/04/emma" version="1.0">
          <emma:interpretation id="{99ED8D35-8991-4B1F-AC05-9B49D08F4A00}" emma:medium="tactile" emma:mode="ink">
            <msink:context xmlns:msink="http://schemas.microsoft.com/ink/2010/main" type="paragraph" rotatedBoundingBox="8689,13805 14930,13851 14919,15374 8677,153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BC67D13-21DB-4F73-A991-E75A1EAD0497}" emma:medium="tactile" emma:mode="ink">
              <msink:context xmlns:msink="http://schemas.microsoft.com/ink/2010/main" type="line" rotatedBoundingBox="8689,13805 14930,13851 14919,15374 8677,15328"/>
            </emma:interpretation>
          </emma:emma>
        </inkml:annotationXML>
        <inkml:traceGroup>
          <inkml:annotationXML>
            <emma:emma xmlns:emma="http://www.w3.org/2003/04/emma" version="1.0">
              <emma:interpretation id="{00137ADD-98ED-4F8F-958D-1014D149ECD4}" emma:medium="tactile" emma:mode="ink">
                <msink:context xmlns:msink="http://schemas.microsoft.com/ink/2010/main" type="inkWord" rotatedBoundingBox="8689,13805 12327,13832 12316,15355 8677,15328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2407.4709">-251-2101 0,'0'0'31,"32"-31"-16,-32 31-15,31-32 16,-31 1-16,31 0 16,1-1-16,-32-31 15,31 1-15,0-1 16,-31 0-16,0 32 15,32 0-15,-32 31 16,0-63 31,0 63-47,0-63 62,31 95 47,-31-32-109,0 31 16,31 0 0,-31-31-16,0 63 0,32-32 15,-32 1 1,0-1-16,31-31 15,-31 31-15,0 1 16,32-1-16,-32-31 16,31 31-16,-31-31 15,0 32-15,0-32 16,0 31-16,0-31 15,31 32-15,-31-32 32,0 31-1,32-31-16,-32 31 1,0-62 78,0 31-94,31-31 15,-31-1-15,0 1 16,31 31-16,-31-63 15,0 32-15,32-32 16,-32 32-16,0-1 16,31 1-16,-31 0 15,0-1 1,0 1-16,31 0 15,-62-1-15,62 32 16,-31-31 0,0 31-16,0 0 15,0-32 1,0 64 46,0-32-46,0 31-1,-31 1-15</inkml:trace>
          <inkml:trace contextRef="#ctx0" brushRef="#br0" timeOffset="89661.8127">2227-3606 0,'-63'31'31,"-31"-31"-15,0 31-16,94-31 15,-32 0-15,1 0 16,0 0-16,-32 0 16,32 32-16,-1-32 15,1 0-15,-1 0 16,1 0-1,0 0-15,31 0 16,-32 0-16,1 0 16,0 0-16,-1 31 15,32-31-15,-31 0 16,0 0-16,-1 32 15,32-32-15,-31 0 16,-189 0 46,189 0-46,0 31-16,-1-31 0,1 0 16,0 0-1,31 0-15,-32 0 16,1 0-1,-1 0-15,1 0 16,0 0-16,-1 0 16,1 0-16,0 0 15,-1 0-15,1 0 16,31 0-16,-31 0 15,-1 0-15,32 0 16,-31 0-16,31 0 16,-31 0-16,31 0 15,-32 0 1,32 0-16,-31 0 15,31 0 1,0 0 62,0 0 16,0 0-94,31-31 15,1 31-15,-32 0 16,31 0-16,0-32 15,1 32 1,-32-31-16,31 31 16,-31-32-16,31 32 15,-31 0-15,0-31 16,32 31 15,-32-31-31,0 31 109,-32 31-93,1-31-1,0 31 1,-1-31-16,1 32 16,0-32-1,-1 31-15,1 1 16,31-32-16,0 0 15,-32 31 17,32-31-1,32 0 0,-32 31-31,0-31 16,31 0-16,-31 32 15,32-32-15,-32 31 16,31-31-1,0 0 1,1 31 0,-64-31-16,32 32 0</inkml:trace>
          <inkml:trace contextRef="#ctx0" brushRef="#br0" timeOffset="91460.9156">1411-2665 0,'0'-32'62,"0"32"-46,32 0-1,-1-31-15,-31-1 16,31 32 0,1-62-16,-1 30 15,0 1-15,1-32 16,-32 32-1,31 0 1,0 31-16,-31-32 16,0 1-16,32 31 15,-32-31-15,0 31 16,0-32-16,31 1 15,-31 31-15,0-32 16,32 1-16,-32 31 16,0-31 15,-32 62 187,32 0-202,0 1-1,-31-1-15,31 1 16,-32-1-16,32 0 16,0 1-16,0 62 62,32-94-62,-1 0 16,1 0-16,-1-32 15,32 1 16,-32 31-31,0-31 0,1 31 16,-32-32-16,0 1 16,0 31-1,0 0-15,0-31 31,0 62 47,-32 126-15,32-157-63,0 31 15,32-31 1,-32 31 0,0-31-16,94 0 0,-94 0 15</inkml:trace>
          <inkml:trace contextRef="#ctx0" brushRef="#br0" timeOffset="93058.9797">2227-2697 0,'0'0'15,"31"0"1,-31-31-16,0-1 15,31 32 1,-31-31-16,32 0 16,-32-1-1,31-30-15,-31 30 16,31-30-16,-31 30 15,0 1-15,32 0 16,-32 31-16,0 0 109,0 31-109,0-31 16,0 31-16,0-31 15,0 32 1,0-1-16,0 0 16,0 1-16,0-32 15,31 31-15,-31-31 16,0 31-1,0-31-15,0 0 16,31 32 0,-31-32-1,0 31 1,0-31 93,0 0-78,32 0 94,-32-31-109,0 31-1,31-32-15,-31 32 16,0-31-1,31 0 1,-31-1 0,32 1-16,-32 0 0,0-1 15,31 32-15,-31-31 16,0 31-16,0-31 31,0 31-31,0-32 16,0 32-16,32-31 15,-32 31-15,0 0 16,0-32 31,0 32-1,0 0-46,0-31 16,0 62 46,-32-62-62</inkml:trace>
          <inkml:trace contextRef="#ctx0" brushRef="#br0" timeOffset="10903.4038">-658-2195 0,'0'0'31,"0"0"-31,0-31 16,0 31-1,0-32-15,0 32 16,0-31-16,0-1 15,-32-30-15,32 30 16,0-30-16,0 30 16,-31-30-16,31 30 15,0 1-15,-31 0 16,31-32-1,0 31-15,0 1 16,0 0-16,-32 31 16,32-32-16,0 1 15,0 31-15,-31-31 16,31 31-1,0-32-15,0 1 16,0 31 0,0-31-16,0 31 15,0-32-15,0 32 16,0-31-16,0 0 15,0-1-15,0 32 16,0-31-16,0-1 16,0 1-16,0 31 15,0-31 1,0 31-16,0-32 15,0 1 1,0 0-16,0-1 16,0 32-16,0-31 15,0 0-15,0 31 16,0 0-16,0-32 15,0 32-15,0-31 16,0 31 0,0 0-16,0-32 15,0 32 1,0 0-1,0 0 126,-32 63-126,1-31-15,31 30 0,-31 1 16,-1-32 0,32 32-16,-31-32 15,31 1 1,0-32-1,0 0 17,31-32-32,-31 1 15,0 0-15,0-1 16,32-30-16,-1 30 15,-31 1-15,31 0 32,-31-1-32,0 1 15,32 31-15,-32-32 16,0 64 15,31-32-15,-31 31-1,32-31-15,-1 32 16,-31-1-16,31-31 15,-31 31 1,32 1-16,-1-1 16,-31 0-16,31-31 15,-31 32-15,0-1 16,32-31-16,-32 0 15</inkml:trace>
        </inkml:traceGroup>
        <inkml:traceGroup>
          <inkml:annotationXML>
            <emma:emma xmlns:emma="http://www.w3.org/2003/04/emma" version="1.0">
              <emma:interpretation id="{D732F94C-814A-4C31-A797-C921B67356D0}" emma:medium="tactile" emma:mode="ink">
                <msink:context xmlns:msink="http://schemas.microsoft.com/ink/2010/main" type="inkWord" rotatedBoundingBox="12609,13938 14930,13955 14921,15128 12600,1511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102860.3545">3888-3136 0,'0'0'31,"0"32"-16,0-1-15,-31 32 16,31-32-16,0 0 16,-31 1-16,31-1 15,0 0-15,0-31 16,0 0 15,31-31-31,-31 0 16,31-1-1,1-30-15,31-1 16,-63 63-1,31-31-15,-31 31 16,31 31-16,-31-31 16,32 31-16,-32 1 15,0-1-15,0 0 16,0 1-16,0-1 15,0 0 1,0-31 0,0 32-16</inkml:trace>
          <inkml:trace contextRef="#ctx0" brushRef="#br0" timeOffset="103061.366">4328-3261 0,'0'31'0,"-32"0"16,32 32-16,0 0 15,0-32 1,0 32-16,0-32 15,0 32-15,0-32 16,32 63 0,93-62-1,-188-32-15</inkml:trace>
          <inkml:trace contextRef="#ctx0" brushRef="#br0" timeOffset="103589.3906">4578-3104 0,'32'0'0,"-32"0"15,31 31-15,-31 0 16,0 1-1,0 30-15,-31 1 16,31-32 0,0 1-16,0-1 15,-32-31-15,32 31 16,32-62 15,-32 0-15,31-1-16,0-30 0,1 30 15,31-62 16,-63 32-15,0 62 0,0 0-1,0 0 1,-32 31-16,1 0 15,-1 1-15,32-1 16,-31 0-16,31 1 16,0-1-16,0-31 15,31 31-15,-31 1 16,63-32 15,-31 0-31,-1 0 16,0 0-16</inkml:trace>
          <inkml:trace contextRef="#ctx0" brushRef="#br0" timeOffset="98117.1769">3199-3199 0,'-32'0'47,"32"0"-47,0 0 16,-31 0-1,31 0-15,-31 32 0,-1-32 16,32 0-1,-31 31-15,-1-31 16,32 32-16,0-32 16,-31 0-16,31 31 15,0-31 1,-31 0-1,31 31 1,0-31-16,31 0 62,-31 0-62,0 32 0,31-32 16,-31 0 15,32 0-31,-32 0 16,31 0-16,1 0 15,-1 31 1,-31-31-16,31 0 16,-31 0-1,32 0-15,-32 0 16,0 31-1,31-31 17,-31 0-32,0 32 0,0-32 15,-31 31-15,31-31 16,0 0-16,-32 31 15,32-31-15,-31 0 16,31 0-16,-31 0 16,-1 0-1,32 0-15,-31 0 16,31-31-1,31 31-15,-62 0 16</inkml:trace>
          <inkml:trace contextRef="#ctx0" brushRef="#br0" timeOffset="102285.3216">3606-3104 0,'0'0'31,"-31"0"0,31 0-15,-31 0-16,31 0 15,-32 31-15,32-31 16,-31 0-16,-1 31 15,32 1-15,-31-1 16,31 0 0,-31 1-16,31-32 15,0 31-15,0 0 16,0-31-1,31 0-15,0 0 16,1 0-16,-1 0 16,1-31-16,-1 0 15,0 31-15,1-32 16,-1 1-16,-31 0 15,0 31 1,0-32-16,-31 32 16,31 0 77,0 32-77,0-1-16,0 0 15,0 32-15,0-32 16,-32 32 0,1 0-16,31 31 15,-31-31-15,31-1 16,-32 1-1,32-32-15,-31 1 16,-1-1-16,1 0 16,0-31-16,-1 0 15,1 0-15,31-94 16</inkml:trace>
          <inkml:trace contextRef="#ctx0" brushRef="#br0" timeOffset="98828.1997">3449-3104 0,'0'31'47,"0"-31"156,0 0-188,0 31 1,0-31-16,0 32 16,0-32-16,0 31 15,-31 0-15,62-31 16,-31 32-16,0-32 15,0 31-15,0-31 32,0 31-32,0-31 15,0 0 16</inkml:trace>
          <inkml:trace contextRef="#ctx0" brushRef="#br0" timeOffset="98981.2085">3449-3324 0,'0'0'16</inkml:trace>
          <inkml:trace contextRef="#ctx0" brushRef="#br0" timeOffset="103969.4023">4610-3418 0,'0'-31'93,"0"31"-77,0-32-1,0 32-15,0 0 16,31 0 0</inkml:trace>
          <inkml:trace contextRef="#ctx0" brushRef="#br0" timeOffset="104593.4184">5049-3481 0,'0'0'16,"31"32"-16,0-32 16,1 31-1,-1 32-15,1-1 16,-1 1-1,-31 0-15,31 0 16,-31-1-16,0-30 16,0 30-16,0-30 15,-31-1-15,0 0 16,31 1-1,-32-32-15,1 31 16,94-31 62,-95 0-62</inkml:trace>
        </inkml:traceGroup>
      </inkml:traceGroup>
    </inkml:traceGroup>
  </inkml:traceGroup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5:52.97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0141687-3398-4E75-B8CE-6A571E41F532}" emma:medium="tactile" emma:mode="ink">
          <msink:context xmlns:msink="http://schemas.microsoft.com/ink/2010/main" type="writingRegion" rotatedBoundingBox="21370,17882 17058,18670 16807,17295 21119,16508"/>
        </emma:interpretation>
      </emma:emma>
    </inkml:annotationXML>
    <inkml:traceGroup>
      <inkml:annotationXML>
        <emma:emma xmlns:emma="http://www.w3.org/2003/04/emma" version="1.0">
          <emma:interpretation id="{3658AD31-091C-4F01-9983-187C10CE66F0}" emma:medium="tactile" emma:mode="ink">
            <msink:context xmlns:msink="http://schemas.microsoft.com/ink/2010/main" type="paragraph" rotatedBoundingBox="21370,17882 17058,18670 16807,17295 21119,1650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A7480A8-4334-41D6-AA60-963855858F4F}" emma:medium="tactile" emma:mode="ink">
              <msink:context xmlns:msink="http://schemas.microsoft.com/ink/2010/main" type="line" rotatedBoundingBox="21370,17882 17058,18670 16807,17295 21119,16508"/>
            </emma:interpretation>
          </emma:emma>
        </inkml:annotationXML>
        <inkml:traceGroup>
          <inkml:annotationXML>
            <emma:emma xmlns:emma="http://www.w3.org/2003/04/emma" version="1.0">
              <emma:interpretation id="{A88C5FA5-415D-479A-8489-D1E5CB6B9668}" emma:medium="tactile" emma:mode="ink">
                <msink:context xmlns:msink="http://schemas.microsoft.com/ink/2010/main" type="inkWord" rotatedBoundingBox="21362,17838 20250,18041 20007,16711 21119,1650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32 0 0,'0'32'15,"31"-32"-15,-31 31 16,0 0-16,31 32 16,-31-32-16,0 1 15,-31 31-15,0-32 16,93 0-1,-156-31-15</inkml:trace>
          <inkml:trace contextRef="#ctx0" brushRef="#br0" timeOffset="93.0053">-219 126 0,'0'0'0,"-32"31"0,-93 63 47,94-94-32,-1 0-15,1 0 16,31-31-16,-32-1 16,1 1-16,62-32 15,-31 1-15</inkml:trace>
          <inkml:trace contextRef="#ctx0" brushRef="#br0" timeOffset="567.0324">-376-909 0,'-31'31'15,"-64"1"1,1 62-16,63 0 15,-94 0-15</inkml:trace>
          <inkml:trace contextRef="#ctx0" brushRef="#br0" timeOffset="214.0123">-690 502 0,'63'0'16</inkml:trace>
          <inkml:trace contextRef="#ctx0" brushRef="#br0" timeOffset="441.0252">-721 94 0,'-31'32'15,"-1"-1"1,1 0 0,0 32-1,-1 0-15,1 0 16,-1-32-16,1 0 15,0-31-15,31-31 16</inkml:trace>
          <inkml:trace contextRef="#ctx0" brushRef="#br0" timeOffset="709.0406">-1066-345 0,'0'32'0,"0"-1"0,0 0 15,0 1-15,-31-1 16</inkml:trace>
        </inkml:traceGroup>
        <inkml:traceGroup>
          <inkml:annotationXML>
            <emma:emma xmlns:emma="http://www.w3.org/2003/04/emma" version="1.0">
              <emma:interpretation id="{7AF39C2D-A503-4ADE-AE2E-213B3BD758A8}" emma:medium="tactile" emma:mode="ink">
                <msink:context xmlns:msink="http://schemas.microsoft.com/ink/2010/main" type="inkWord" rotatedBoundingBox="19958,18064 17045,18596 16872,17647 19784,17115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607.0797">-2289 784 0,'-31'0'0,"-1"-31"16,1 0-16</inkml:trace>
          <inkml:trace contextRef="#ctx0" brushRef="#br0" timeOffset="1759.085">-2508-156 0,'-32'31'31</inkml:trace>
          <inkml:trace contextRef="#ctx0" brushRef="#br0" timeOffset="2319.1059">-2728 314 0,'-31'0'16,"-1"31"-16,1-31 15,-32 32 1,1-1-16,-1 0 0,-31 1 16,-32-32-1,1 31-15,-157 0 31,219-31-31,32 0 16,31 0-16,0 0 62,31 0-46,0 32-16,-31-32 0,32 0 16,-1 0-1,0 31-15,1-31 16,-1 0-16,0 0 15,-31 31 1,0 1-16,0-32 16,-31 31-16,0 1 15,-32 30-15,0-30 16,1-1-16,-1 0 15,0 1-15,0-32 16,-31 0-16,63-32 16,-32 1-1,1 0-15,-1-32 16,32 0-1,31 0-15,31 1 16,0-1-16,1 32 16,30-1-16</inkml:trace>
          <inkml:trace contextRef="#ctx0" brushRef="#br0" timeOffset="1050.0562">-1411 32 0,'0'0'16,"0"-32"-16,0 32 15,31 0-15,-62 0 47,31 0-31,-63 0-16,32 0 15,0 32-15,-32-1 16,0 32-1,63-1-15,0-30 16,0 31-16,0-32 0,0 32 31,32-32-31,-32 0 16,31 1-16,-31-1 15,0 0 1,-31 1-16</inkml:trace>
          <inkml:trace contextRef="#ctx0" brushRef="#br0" timeOffset="1434.0714">-2038 63 0,'31'-31'15,"-31"-1"-15,32 1 16,-1 0-16,0 31 15,-31-32 1,32 32-16,-32 32 16,0-32-1,0 62-15,0-30 0,-32 30 16,1 1-16,0 0 0,-1-32 15,1 1 1,-32-1-16,32-31 0,0 0 16,-1-31-1,32-1 1,-31 32-1,31-31-15,0 31 16,-32 0 15,1 31-31,0 1 16,-63-1-16,31 0 15,0 1-15,0-189 16</inkml:trace>
        </inkml:traceGroup>
        <inkml:traceGroup>
          <inkml:annotationXML>
            <emma:emma xmlns:emma="http://www.w3.org/2003/04/emma" version="1.0">
              <emma:interpretation id="{7BF6F534-993C-49E7-913E-A536B5276764}" emma:medium="tactile" emma:mode="ink">
                <msink:context xmlns:msink="http://schemas.microsoft.com/ink/2010/main" type="inkWord" rotatedBoundingBox="18223,17146 18101,17168 18088,17096 18210,17074"/>
              </emma:interpretation>
              <emma:one-of disjunction-type="recognition" id="oneOf2">
                <emma:interpretation id="interp2" emma:lang="" emma:confidence="1">
                  <emma:literal>^</emma:literal>
                </emma:interpretation>
                <emma:interpretation id="interp3" emma:lang="" emma:confidence="0">
                  <emma:literal>7</emma:literal>
                </emma:interpretation>
                <emma:interpretation id="interp4" emma:lang="" emma:confidence="0">
                  <emma:literal>'</emma:literal>
                </emma:interpretation>
                <emma:interpretation id="interp5" emma:lang="" emma:confidence="0">
                  <emma:literal>,</emma:literal>
                </emma:interpretation>
                <emma:interpretation id="interp6" emma:lang="" emma:confidence="0">
                  <emma:literal>•</emma:literal>
                </emma:interpretation>
              </emma:one-of>
            </emma:emma>
          </inkml:annotationXML>
          <inkml:trace contextRef="#ctx0" brushRef="#br0" timeOffset="2637.1207">-3136-345 0,'32'-31'15,"-1"31"-15,-31 0 32,31 0-32,1 31 0,-64 1 15</inkml:trace>
        </inkml:traceGroup>
        <inkml:traceGroup>
          <inkml:annotationXML>
            <emma:emma xmlns:emma="http://www.w3.org/2003/04/emma" version="1.0">
              <emma:interpretation id="{5F6065B8-C487-4B83-A5CE-0AFD776B3EAA}" emma:medium="tactile" emma:mode="ink">
                <msink:context xmlns:msink="http://schemas.microsoft.com/ink/2010/main" type="inkWord" rotatedBoundingBox="18156,18470 17825,18530 17780,18281 18110,18221"/>
              </emma:interpretation>
              <emma:one-of disjunction-type="recognition" id="oneOf3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2486.1126">-3073 1004 0,'-31'0'0,"-1"0"15,1-32 1,-32 1-16,1 0 0,-32-1 16,31-30-1</inkml:trace>
        </inkml:traceGroup>
      </inkml:traceGroup>
    </inkml:traceGroup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55.51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1F928CE2-3D36-4B46-8260-FA2F93B4EF7E}" emma:medium="tactile" emma:mode="ink">
          <msink:context xmlns:msink="http://schemas.microsoft.com/ink/2010/main" type="inkDrawing" rotatedBoundingBox="17990,2336 24513,2166 24524,2602 18001,2771" shapeName="Other">
            <msink:destinationLink direction="from" ref="{9280D1A8-5515-4394-BEAA-5F5D0455C4AD}"/>
          </msink:context>
        </emma:interpretation>
      </emma:emma>
    </inkml:annotationXML>
    <inkml:trace contextRef="#ctx0" brushRef="#br0">6491 377 0,'0'-32'46,"32"32"-30,-32 0 0,0-31-16,0 31 15,0 0-15,0-31 16,0 31-16,-32-32 15,32 32-15,0-31 16,0 31-16,-31-32 16,31 1-16,-31 31 15,-1-31 1,1 31-1,0-32-15,-32 32 16,32-31-16,-32 31 16,0 0-16,32 0 15,-63 0-15,31 0 16,-31 0-16,0 0 15,31 31 1,-31-31-16,31 32 16,-31-1-16,0-31 15,0 31-15,-31 1 16,31-32-16,-32 0 15,1 0-15,31 0 16,0 0-16,31-32 16,0 32-1,32-31-15,-1 0 16,1-1-16,0 1 15,31 31-15,-32-31 16,32-1 0,0 32-16,-31 0 0,31 0 156,0 0-141,-31 0 1,31 32-1,-32-1-15,-30-31 16,30 31-16,-62 1 16,31-1-16,-31 0 15,0-31-15,0 32 16,0-1-16,0-31 15,31 32-15,-31-32 16,-31 0 0,31 0-16,-63 0 15,32 0-15,-1-32 16,1 32-1,-1 0-15,1-31 16,-1 31-16,-30-32 16,-1 32-16,-31 0 15,62-31 1,-31 31-16,1 31 15,-1-31-15,-31 32 16,31-1-16,0-31 16,32 32-16,-1-1 15,64 0-15,-33 1 16,33-32-1,30 31-15,1-31 16,0 0-16,31 0 31,-32 31-15</inkml:trace>
  </inkml:traceGroup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6:04.699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6B7037FD-7A5B-4F8D-8301-3E0585965D25}" emma:medium="tactile" emma:mode="ink">
          <msink:context xmlns:msink="http://schemas.microsoft.com/ink/2010/main" type="writingRegion" rotatedBoundingBox="17645,12051 22889,11375 23045,12577 17800,13253"/>
        </emma:interpretation>
      </emma:emma>
    </inkml:annotationXML>
    <inkml:traceGroup>
      <inkml:annotationXML>
        <emma:emma xmlns:emma="http://www.w3.org/2003/04/emma" version="1.0">
          <emma:interpretation id="{98E5A7CD-A663-4545-9FB2-DEA68E0FF4AD}" emma:medium="tactile" emma:mode="ink">
            <msink:context xmlns:msink="http://schemas.microsoft.com/ink/2010/main" type="paragraph" rotatedBoundingBox="17645,12051 22889,11375 23045,12577 17800,1325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188EDA2-D649-4D3F-B434-F6C2D139C35D}" emma:medium="tactile" emma:mode="ink">
              <msink:context xmlns:msink="http://schemas.microsoft.com/ink/2010/main" type="line" rotatedBoundingBox="17645,12051 22889,11375 23045,12577 17800,13253"/>
            </emma:interpretation>
          </emma:emma>
        </inkml:annotationXML>
        <inkml:traceGroup>
          <inkml:annotationXML>
            <emma:emma xmlns:emma="http://www.w3.org/2003/04/emma" version="1.0">
              <emma:interpretation id="{844C3E4A-E9AB-4460-8C9D-67759D3FCB9E}" emma:medium="tactile" emma:mode="ink">
                <msink:context xmlns:msink="http://schemas.microsoft.com/ink/2010/main" type="inkWord" rotatedBoundingBox="17708,12536 21763,12013 21856,12731 17800,1325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909 322 0,'31'0'0,"-31"31"15,0 0 1,32 1-16,-32-1 15,0 32-15,31-32 16,-31 1-16,0-1 16,0-31-1,31 31-15,-31-31 16,0 0-1</inkml:trace>
          <inkml:trace contextRef="#ctx0" brushRef="#br0" timeOffset="-268.0153">0 39 0,'31'32'31,"-31"-1"-15,0 32-1,0 0-15,0-1 16,0 1 0,0 0-16,0-32 0,0 0 15,-31 1-15,31-64 31,0 32-31,0-62 16,31-1-16,-31 0 16,31 1-16,1-1 15,30 0 1,1 32-16,-32-1 15,32 1-15,-32 31 16,1 0-16,-1 31 16,1 32-16,-32-31 15,0 30-15,0-30 16,0 30-16,0-30 15,0-32-15,-32 31 32,32-31-17,0-31-15,0-1 47,157-219-16,-94 220-15,-32 31-1,-31 31-15,31 1 16,-31-1-16,0 1 16,0-1-16,0 0 15,0 1-15,0-1 16,32 0-16,-32 1 15,0-32 1,0 31-16,0-31 16,0 0-1</inkml:trace>
          <inkml:trace contextRef="#ctx0" brushRef="#br0" timeOffset="-2074.1186">-3074 510 0,'-31'0'31,"31"0"-31,0 0 31,0 0 31,0 0-46,31 0-16,1 0 16,31 0-1,-32 0-15,63 0 16,-63 0-16,63 0 15,-31 0-15,31 0 16,0 0-16,0-32 16,0 32-16,32 0 15,-32 0 16,220-31-31,-220 31 16,-32 0-16,1 0 16,0 0-16,-32 0 15,32-31 1,-32 31-16,32 0 15,-32-32-15,32 32 16,94-31 15,-95 31-31,1 0 16,0 0-16,-32 0 15,1 0-15,-1-31 16,0 31-16,1 0 16,-1 0-1,0 0-15,-31 0 16,32 0-16,-1 0 15,0 0-15,1 0 16,-32 0-16,31 0 16,-31-32-1,0 32-15,32 0 16,-32 0-1,31 0 1,-31 0 62,0 0-62,-31-31-16,31 31 31,0-31-16,0 31-15,-32 0 16,32-32-16,-31 32 16,31 0-16,-32 0 15,32-31-15,-31 31 16,31 0-1,-31-31-15,31 31 16,0 0-16,-32 0 31,64 0 47,-32 0-62,31 0-16,-31 31 15,31-31 1,1 0-16,-32 31 16,31-31-16,1 0 15,-1 0-15,-31 32 16,31-32-1,-31 0-15,32 0 16,-32 0 15,0 31-15,0-31-1,-94 125 1,62-93 0,-31-1-16,32 0 15,31 1 1,-31-1-16,31-31 15,0 0-15,-32-31 32</inkml:trace>
        </inkml:traceGroup>
        <inkml:traceGroup>
          <inkml:annotationXML>
            <emma:emma xmlns:emma="http://www.w3.org/2003/04/emma" version="1.0">
              <emma:interpretation id="{3158349D-2942-48D1-AA44-DA0DDF91F6C5}" emma:medium="tactile" emma:mode="ink">
                <msink:context xmlns:msink="http://schemas.microsoft.com/ink/2010/main" type="inkWord" rotatedBoundingBox="22180,11466 22889,11375 23036,12514 22327,12606"/>
              </emma:interpretation>
              <emma:one-of disjunction-type="recognition" id="oneOf1">
                <emma:interpretation id="interp1" emma:lang="" emma:confidence="0">
                  <emma:literal>P</emma:literal>
                </emma:interpretation>
                <emma:interpretation id="interp2" emma:lang="" emma:confidence="0">
                  <emma:literal>p</emma:literal>
                </emma:interpretation>
                <emma:interpretation id="interp3" emma:lang="" emma:confidence="0">
                  <emma:literal>r</emma:literal>
                </emma:interpretation>
                <emma:interpretation id="interp4" emma:lang="" emma:confidence="0">
                  <emma:literal>•</emma:literal>
                </emma:interpretation>
                <emma:interpretation id="interp5" emma:lang="" emma:confidence="0">
                  <emma:literal>?</emma:literal>
                </emma:interpretation>
              </emma:one-of>
            </emma:emma>
          </inkml:annotationXML>
          <inkml:trace contextRef="#ctx0" brushRef="#br0" timeOffset="1262.0582">1975-650 0,'0'0'110,"0"-32"-110,31 1 15,-31 31-15,32 0 16,-32 0-1,31 0-15,-62 31 16</inkml:trace>
          <inkml:trace contextRef="#ctx0" brushRef="#br0" timeOffset="621.0355">1473 39 0,'32'-31'0,"-32"31"16,31 0-16,-31 0 15,31 0 1,1 31-16,-32 1 15,0 31-15,0-1 16,-32 32-16,1-31 16,31 0-16,-31-32 15,31 32 1,0-63-16,0 0 15,0 0 1,94-220 31,-31 126-47,-32 32 15,0-1-15,1 0 16,-32 63-16,0-31 16,0-1-16,0 32 46,-32 32-46,32-32 16,-31 31-16,0 0 16,-1 32-16,32 0 15,0 156 32,32-219-31,-1 32-16,32-32 15,-1 0-15,-30-32 16,-1 32-16,63 0 15,-125-31-15</inkml:trace>
          <inkml:trace contextRef="#ctx0" brushRef="#br0" timeOffset="970.0505">1693-650 0,'0'31'31,"-31"-31"-31,31 31 0,0-31 15,-32 32-15,32-64 63,0 32-63,0-31 0,32 31 31,-32 31-15</inkml:trace>
        </inkml:traceGroup>
      </inkml:traceGroup>
    </inkml:traceGroup>
  </inkml:traceGroup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51.863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7466E59C-C3E3-4A1F-A1F9-267F6EF2A704}" emma:medium="tactile" emma:mode="ink">
          <msink:context xmlns:msink="http://schemas.microsoft.com/ink/2010/main" type="writingRegion" rotatedBoundingBox="31645,5935 17468,5988 17462,4325 31639,4272"/>
        </emma:interpretation>
      </emma:emma>
    </inkml:annotationXML>
    <inkml:traceGroup>
      <inkml:annotationXML>
        <emma:emma xmlns:emma="http://www.w3.org/2003/04/emma" version="1.0">
          <emma:interpretation id="{FE2C3249-627D-4692-B203-EC0EC4CFCF36}" emma:medium="tactile" emma:mode="ink">
            <msink:context xmlns:msink="http://schemas.microsoft.com/ink/2010/main" type="paragraph" rotatedBoundingBox="31645,5935 17468,5988 17462,4325 31639,427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4DD0FA4-C986-469D-A48D-BF435579536F}" emma:medium="tactile" emma:mode="ink">
              <msink:context xmlns:msink="http://schemas.microsoft.com/ink/2010/main" type="line" rotatedBoundingBox="31645,5935 17468,5988 17462,4325 31639,4272"/>
            </emma:interpretation>
          </emma:emma>
        </inkml:annotationXML>
        <inkml:traceGroup>
          <inkml:annotationXML>
            <emma:emma xmlns:emma="http://www.w3.org/2003/04/emma" version="1.0">
              <emma:interpretation id="{321AA84D-45F4-485D-9217-97690620A2C6}" emma:medium="tactile" emma:mode="ink">
                <msink:context xmlns:msink="http://schemas.microsoft.com/ink/2010/main" type="inkWord" rotatedBoundingBox="31645,5855 28253,5867 28247,4371 31639,435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1230 2133 0,'-63'0'0,"-31"31"16,0 32-16,-63-1 16,1 1-16</inkml:trace>
          <inkml:trace contextRef="#ctx0" brushRef="#br0" timeOffset="-354.0203">1199 2791 0,'-32'32'15,"32"-32"1,-31 31-1,31 0-15,-63-31 16,32 32-16,0-32 16,-32 0-16,31 0 15,-30 0 1,30-32-16,1 32 0,31-31 15,0 31 1,0-31-16,0 62 31,-31-31-31,-1 31 16,-30 1-16,-1-1 15,0-31-15,-31 31 16,31-31-16,32 0 16,0 0-1,-1-31-15,1 31 16,31 0-1</inkml:trace>
          <inkml:trace contextRef="#ctx0" brushRef="#br0" timeOffset="-170.0098">572 3481 0,'-32'0'15,"1"31"-15,-32-31 16,0 0-16,1 0 15,30 0 1,-62 0-16</inkml:trace>
          <inkml:trace contextRef="#ctx0" brushRef="#br0" timeOffset="571.0326">-181 2540 0,'0'32'0,"0"-1"16,-63 0-16,1 32 15,-33 0-15,1 0 16,32-1-16,-32-30 15,31-1-15,-63 0 16,32 1 0,-31-32-16,-32 0 15,32 0 1,-1 0-16,32-32 15,31 32-15,1-31 16,30 31-16,1 0 16,0 0-1,-1 0-15,32-31 16,-31 62-16,0-31 15,31 0-15,-32 0 16,32 0-16,0 31 16,0 1-16,0-32 15,32 31 1,-1 0-16,-31-31 15,0 32-15,0-32 16,-31 0 0,-1 0-16,1 31 15,0-31-15,-1 31 16,-31 1-16,32-1 15,0 32-15,-1 0 16,32-1 0,0 32-16,0-31 15,32-63 1</inkml:trace>
          <inkml:trace contextRef="#ctx0" brushRef="#br0" timeOffset="727.0415">-1090 3638 0,'0'0'16,"-63"0"-16,0 0 16,0 0-16,-31 0 15,32 0-15,-1-32 16</inkml:trace>
          <inkml:trace contextRef="#ctx0" brushRef="#br0" timeOffset="881.0504">-1310 2384 0,'-31'31'16,"-63"0"-16,-32 32 15,1 0 1</inkml:trace>
        </inkml:traceGroup>
        <inkml:traceGroup>
          <inkml:annotationXML>
            <emma:emma xmlns:emma="http://www.w3.org/2003/04/emma" version="1.0">
              <emma:interpretation id="{B4D77CFF-EE56-48C8-9936-146AC20AF85F}" emma:medium="tactile" emma:mode="ink">
                <msink:context xmlns:msink="http://schemas.microsoft.com/ink/2010/main" type="inkWord" rotatedBoundingBox="27567,5950 22422,5969 22416,4307 27560,4288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104.0581">-2878 2917 0,'32'0'16,"-32"31"-16,0-31 15,0 31 1,-32 1 0,1 30-16,-32 1 0</inkml:trace>
          <inkml:trace contextRef="#ctx0" brushRef="#br0" timeOffset="1454.0742">-3223 3073 0,'0'0'0,"-62"0"0,30 0 15,1 0-15,31 0 16,-32 0-16,32 0 15,0-31 1,32 31 0,-1-31-16,1 31 15,-1 0-15,-31 0 16,31 0-16,-31 31 15,0-31-15,-31 63 16,0-32-16,-1 32 16,-31 0-16,1-32 15,-1 32-15,0-32 16,1 0-1,-1 1-15</inkml:trace>
          <inkml:trace contextRef="#ctx0" brushRef="#br0" timeOffset="4353.2138">-6860 2728 0,'31'32'0,"-31"-1"31,0 1-31,-31-1 15,-1 0-15,1 32 16,0-63-16</inkml:trace>
          <inkml:trace contextRef="#ctx0" brushRef="#br0" timeOffset="4153.2024">-6515 2289 0,'-32'0'32,"32"32"-32,0-1 15,32 1-15,-32 30 16,0 1 15,0 62-31,0-62 16,0 0-16,-32 0 15,1-1-15</inkml:trace>
          <inkml:trace contextRef="#ctx0" brushRef="#br0" timeOffset="3352.175">-6139 3073 0,'-220'189'0,"220"-189"0</inkml:trace>
          <inkml:trace contextRef="#ctx0" brushRef="#br0" timeOffset="3532.1853">-6045 2603 0,'0'-63'31</inkml:trace>
          <inkml:trace contextRef="#ctx0" brushRef="#br0" timeOffset="2904.1493">-5606 2697 0,'31'31'32,"-31"-31"-17,0 32-15,0-1 16,0 32-16,0-32 15,0 32-15,0-32 16,0 1-16,0-1 16,0 0-16,0 1 15,-31-1-15</inkml:trace>
          <inkml:trace contextRef="#ctx0" brushRef="#br0" timeOffset="3343.1744">-4916 2070 0,'-31'0'0,"-1"0"187,-720 219-78,689-281-109,63 124 0</inkml:trace>
          <inkml:trace contextRef="#ctx0" brushRef="#br0" timeOffset="2378.1192">-4885 3732 0,'0'0'47,"-62"0"-47</inkml:trace>
          <inkml:trace contextRef="#ctx0" brushRef="#br0" timeOffset="2247.1118">-4634 2885 0,'31'0'16,"1"-31"-16,31 31 46,-32 31-46,-31 1 0,0-1 16,-31-31 0,-1 31-16,1 1 15,-32-1 1,32 0-16,-63-31 15,31 32 1,32-32-16,-1 0 16,-93 62 30,93-30-46,1-1 0</inkml:trace>
          <inkml:trace contextRef="#ctx0" brushRef="#br0" timeOffset="1903.0921">-4101 2979 0,'-31'0'0,"-1"32"16,1-1-16,-32 32 15,63-32-15,-94 32 16</inkml:trace>
          <inkml:trace contextRef="#ctx0" brushRef="#br0" timeOffset="1753.0863">-3850 2885 0,'31'0'32,"-31"32"-32,0-32 15,32 31 1,-32 0-16,-32 1 0,32-1 31,-31 32-31,-32-32 16,1 32-16,-1-63 31,32 31-31</inkml:trace>
          <inkml:trace contextRef="#ctx0" brushRef="#br0" timeOffset="4851.2423">-7048 2823 0,'0'0'0,"-32"31"15,-31-31-15,-62 63 32,94-32-32,-1-31 0,1 31 15,0 1 1,-1-32-16,32 0 15,32 31 1,-1-31-16,0 0 16,32 0-16,-32 0 15,1 0 1,-1 0-16,0 31 15,-31 1-15,-31-1 16,0 0 0,-32 32-16,-31 0 15,0 0-15,-32-1 16,32-30-16,32-1 15,-32-31-15,31-31 16,32-1-16,-1-30 16,1-32-16,31 31 15,31 0 1,-31 0-16,32 1 15</inkml:trace>
        </inkml:traceGroup>
        <inkml:traceGroup>
          <inkml:annotationXML>
            <emma:emma xmlns:emma="http://www.w3.org/2003/04/emma" version="1.0">
              <emma:interpretation id="{05B0BB6B-EA01-4493-B97C-B840831DD3DA}" emma:medium="tactile" emma:mode="ink">
                <msink:context xmlns:msink="http://schemas.microsoft.com/ink/2010/main" type="inkWord" rotatedBoundingBox="20133,5518 19505,5520 19502,4736 20130,4733"/>
              </emma:interpretation>
              <emma:one-of disjunction-type="recognition" id="oneOf2">
                <emma:interpretation id="interp2" emma:lang="" emma:confidence="0">
                  <emma:literal>}</emma:literal>
                </emma:interpretation>
                <emma:interpretation id="interp3" emma:lang="" emma:confidence="0">
                  <emma:literal>)</emma:literal>
                </emma:interpretation>
                <emma:interpretation id="interp4" emma:lang="" emma:confidence="0">
                  <emma:literal>]</emma:literal>
                </emma:interpretation>
                <emma:interpretation id="interp5" emma:lang="" emma:confidence="0">
                  <emma:literal>,</emma:literal>
                </emma:interpretation>
                <emma:interpretation id="interp6" emma:lang="" emma:confidence="0">
                  <emma:literal>'</emma:literal>
                </emma:interpretation>
              </emma:one-of>
            </emma:emma>
          </inkml:annotationXML>
          <inkml:trace contextRef="#ctx0" brushRef="#br0" timeOffset="20446.809">-10592 2509 0,'-31'0'16,"31"0"-16,-32 31 15,-30 32-15,-1 31 16,0 0-1,32 0-15,0 0 16,31 0-16,31-31 16,0 0-1,32 0-15,0-32 0,-1-31 16,1 0-16,31 0 15,-31-31-15,0-1 16,-1-31 0,-62 1-16,32-32 15,-32 31 1,-32 0-16,32 1 15,-31 30 1,0 1-16,-1 31 0,-30 0 16,-1 31-16,0 1 15</inkml:trace>
        </inkml:traceGroup>
        <inkml:traceGroup>
          <inkml:annotationXML>
            <emma:emma xmlns:emma="http://www.w3.org/2003/04/emma" version="1.0">
              <emma:interpretation id="{6E253D3F-B050-42B8-BFCF-08A254A4EE28}" emma:medium="tactile" emma:mode="ink">
                <msink:context xmlns:msink="http://schemas.microsoft.com/ink/2010/main" type="inkWord" rotatedBoundingBox="19819,5546 18783,5550 18782,5176 19817,5172"/>
              </emma:interpretation>
              <emma:one-of disjunction-type="recognition" id="oneOf3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20637.8199">-10592 2979 0,'-31'0'0,"-32"0"15,0 0-15,1 0 16,30 0-16,1-31 15</inkml:trace>
          <inkml:trace contextRef="#ctx0" brushRef="#br0" timeOffset="20028.7918">-11627 3073 0,'0'32'47,"32"-32"-31,-32-32-1,31 32 1,0 0-1,1 0-15,-1 0 16,-31 0-16,31 32 16,-31-1-1,0 32-15,-31 0 16,-32-1-1</inkml:trace>
        </inkml:traceGroup>
        <inkml:traceGroup>
          <inkml:annotationXML>
            <emma:emma xmlns:emma="http://www.w3.org/2003/04/emma" version="1.0">
              <emma:interpretation id="{F603564D-369A-41AA-A1E7-2705C1F8AC1F}" emma:medium="tactile" emma:mode="ink">
                <msink:context xmlns:msink="http://schemas.microsoft.com/ink/2010/main" type="inkWord" rotatedBoundingBox="20793,5893 17468,5906 17462,4464 20788,4452"/>
              </emma:interpretation>
              <emma:one-of disjunction-type="recognition" id="oneOf4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19693.7832">-12285 2760 0,'0'0'31,"31"0"-31,-31 0 15,31 31 1,1 1-16,-32 30 16,31 1-16,-31 0 15,0 31-15,-31-32 16,-1 33-16,32-33 15,-31-30-15,31-1 16,0-62 15,0-1-31,0-30 16,31-1-16,1 0 15,31-31-15,-32 31 16,32 1 0,-63-1-1,0 63-15,31-31 0,-62 62 31,-1 0-15,32 1-16,0 30 16,0-30-1,0 30-15,0-30 16,0 30-16,32-30 15</inkml:trace>
          <inkml:trace contextRef="#ctx0" brushRef="#br0" timeOffset="19227.7588">-12536 2384 0,'0'0'0,"-63"31"16,32-31-16,-32 63 16,0-1-16,1 1 15,-1 31 1,32 0-16,-1 0 15,32 0-15,0 0 16,32 0-16,-1 1 16,0-33-1,32 32-15,-32-31 16,32-32-16,-32 1 15,-31-1 1,32 0-16,-32-31 0,0 0 31</inkml:trace>
          <inkml:trace contextRef="#ctx0" brushRef="#br0" timeOffset="20987.8366">-9839 2227 0,'31'0'16,"0"31"-16,32 0 16,-32 64-16,1-1 15,-1 31 1,-62 32-1,-1-32-15,1 1 16,0-1-16,-1 1 16,1-1-1,0-31-15,-1-31 0,1-1 16,0 1-1,-1-63-15,32 0 32,-31-31-32</inkml:trace>
        </inkml:traceGroup>
      </inkml:traceGroup>
    </inkml:traceGroup>
  </inkml:traceGroup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3:10.525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6331DD7-B7C5-4187-BFF5-D5E98B61AC1C}" emma:medium="tactile" emma:mode="ink">
          <msink:context xmlns:msink="http://schemas.microsoft.com/ink/2010/main" type="writingRegion" rotatedBoundingBox="5405,4568 6893,6496 6002,7183 4514,5256"/>
        </emma:interpretation>
      </emma:emma>
    </inkml:annotationXML>
    <inkml:traceGroup>
      <inkml:annotationXML>
        <emma:emma xmlns:emma="http://www.w3.org/2003/04/emma" version="1.0">
          <emma:interpretation id="{F7E10716-E615-4957-A6EA-A4AC6B8AF782}" emma:medium="tactile" emma:mode="ink">
            <msink:context xmlns:msink="http://schemas.microsoft.com/ink/2010/main" type="paragraph" rotatedBoundingBox="5405,4568 6893,6496 6002,7183 4514,525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6764AFE-0EAB-4E2D-904A-84F4695C046D}" emma:medium="tactile" emma:mode="ink">
              <msink:context xmlns:msink="http://schemas.microsoft.com/ink/2010/main" type="line" rotatedBoundingBox="5405,4568 6893,6496 6002,7183 4514,5256"/>
            </emma:interpretation>
          </emma:emma>
        </inkml:annotationXML>
        <inkml:traceGroup>
          <inkml:annotationXML>
            <emma:emma xmlns:emma="http://www.w3.org/2003/04/emma" version="1.0">
              <emma:interpretation id="{CD0A4263-8B46-4CF1-9FBB-0F993A9ED045}" emma:medium="tactile" emma:mode="ink">
                <msink:context xmlns:msink="http://schemas.microsoft.com/ink/2010/main" type="inkWord" rotatedBoundingBox="5405,4568 6893,6496 6002,7183 4514,525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-24295 3262 0,'0'31'63,"0"-31"-63,0 31 15,0 32 1,0-32-16,0 32 16,0-32-16,-32 32 15,32 0-15,0 0 16,0 31-1,0-32 1,0-30-16,0 30 0,0-30 16,0 30-1,0-30 1,0 31-16,0-32 15,0 32-15,0-32 16,32 0-16,-32 32 16,0-32-16,0 1 15,0-1-15,0 32 16,0-32-16,0-31 15,0 32-15,0-1 16,0 0 0,0-31-16,0 32 0,0-1 15,0 0 1,0-31-16,0 32 15,0-1-15,0-31 16,94 0 0,-126-31-1</inkml:trace>
          <inkml:trace contextRef="#ctx0" brushRef="#br0" timeOffset="72142.6504">-25612 3324 0,'31'0'0,"-31"0"31,-31 32-15,31-32-16,-32 0 16,64 0 62,-1 0-78,0 0 15,1 0-15,30 0 31,1 0-31,-32 0 16,1 0-16,31 0 16,-32 0-16,0 0 15,32 0-15,-32-32 16,1 32-16,-1 0 15,32 0-15,-32 0 16,0 0 0,1 0-16,-1 0 15,-31 0-15,32 0 16,-1 0-1,-31 0 1,31 0-16,1 0 16,-1 0-16,0 0 15,-31 0-15,32 0 16,-32 0-16,0 0 15,31 0 1,-31 32-16,31-32 16,-31 0-1,32 0 1,-32 0-16,31 0 15,-31 0 32,0 0-31,31 0-1,-31 0 17,32 0-32,-64 0 62,32 0-46,-31-32-16,31 32 15,-31 0-15,-1-31 16,1 31-1,0-31-15,31-1 16,-32 32-16,32-31 16,-31 31-16,31-32 15,0 32-15,0-31 16,0 31-1,0 0 79,0 31-78,31-31-16,1 32 15,-32-32-15,31 31 16,0-31-1,1 0-15,-1 32 0,-31-32 16,31 0 0,-31 31-16,0-31 15,0 0-15,0 31 16,0-31-1,0 0-15,0 32 16,0-32-16,-31 0 16,31 31-16,-31 0 15,-1 1-15,32-1 16,-31 0-1,0-31-15,31 32 16,-32-1-16,32-31 16,-31 31-16,31-31 15,-31 0-15</inkml:trace>
          <inkml:trace contextRef="#ctx0" brushRef="#br0" timeOffset="73559.7315">-25424 2728 0,'0'-31'16,"0"31"0,0 0-16,0-31 15,0 31 1,31 0-16,63-32 93,63 1-61,-126 31-32,-31 31 15,0-31-15,32 32 31,-32 30-31,0-30 16,0-1-16,0 1 16,0-1-16,-32-31 15,32 31-15,-31 1 16,31-1-16,-31-31 15,31 0 1,-32 0-16,1 31 16,0-31-1,-1 0-15,1 0 16,-1-31-16,32 31 15</inkml:trace>
          <inkml:trace contextRef="#ctx0" brushRef="#br0" timeOffset="72880.6927">-25424 2728 0,'0'32'47,"0"-32"-31,0 63-16,0-32 15,0 0-15,0 32 16,0-32 0,0 32-16,0 0 15,0-32 1,0 32-16,31 0 0,-31-32 15,0 0-15,0 1 16,0-32 0,0-32 30,0 32-30,-31-125-16</inkml:trace>
        </inkml:traceGroup>
      </inkml:traceGroup>
    </inkml:traceGroup>
  </inkml:traceGroup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2:52.874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ECF8FDF6-BB5F-46F0-A892-A2678D4E4FA0}" emma:medium="tactile" emma:mode="ink">
          <msink:context xmlns:msink="http://schemas.microsoft.com/ink/2010/main" type="writingRegion" rotatedBoundingBox="31265,3543 10137,3940 10089,1387 31217,990"/>
        </emma:interpretation>
      </emma:emma>
    </inkml:annotationXML>
    <inkml:traceGroup>
      <inkml:annotationXML>
        <emma:emma xmlns:emma="http://www.w3.org/2003/04/emma" version="1.0">
          <emma:interpretation id="{72EE8DBD-2005-4258-87FE-CA020966C721}" emma:medium="tactile" emma:mode="ink">
            <msink:context xmlns:msink="http://schemas.microsoft.com/ink/2010/main" type="paragraph" rotatedBoundingBox="31265,3543 10137,3940 10089,1387 31217,99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7A82D1F-38FC-4CBB-A01D-922E59C4224C}" emma:medium="tactile" emma:mode="ink">
              <msink:context xmlns:msink="http://schemas.microsoft.com/ink/2010/main" type="line" rotatedBoundingBox="31265,3543 10137,3940 10089,1387 31217,990"/>
            </emma:interpretation>
          </emma:emma>
        </inkml:annotationXML>
        <inkml:traceGroup>
          <inkml:annotationXML>
            <emma:emma xmlns:emma="http://www.w3.org/2003/04/emma" version="1.0">
              <emma:interpretation id="{4D496422-8E01-45A0-B0EA-2FC9102F63EF}" emma:medium="tactile" emma:mode="ink">
                <msink:context xmlns:msink="http://schemas.microsoft.com/ink/2010/main" type="inkWord" rotatedBoundingBox="31259,3201 27486,3272 27449,1327 31222,125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760 94 0,'0'0'15,"-32"0"-15,32 0 16,-31 32-1,0-32-15,-1 31 0,1 0 16,31 1-16,0-1 16,0 1-1,0-32-15,0 0 16,31 0-1,1-32-15,-1 1 16,0-1-16,-31 1 16,0 0-16,0-1 15,0 1-15,-31 31 16,31 0-16,-31 0 15,-32 31-15,0 1 16,32-1-16,-32-31 16,32 31-1,31 1-15,-32-32 16,32 0-16,-31 0 15,31-32-15,-31 32 16,31-31-16,-32 0 16,32 31 15,-31 0-31,0 31 15,-1-31-15,1 31 16,0-31-16,-32 0 47,31-31-47,32 31 15,-31-31-15,31-1 16,126-30-16,-189 30 16</inkml:trace>
          <inkml:trace contextRef="#ctx0" brushRef="#br0" timeOffset="139.008">572-470 0,'250'0'15,"-375"94"1</inkml:trace>
          <inkml:trace contextRef="#ctx0" brushRef="#br0" timeOffset="595.0257">-244-627 0,'0'32'46,"0"-1"-30,0 0-16,0 32 0,-31 0 16,31 62-1,-31-31-15,-1 32 16,1-1-1,-1 0-15,1-30 16,-63-1 0,-63 31-16,95-62 15,-1-1 1,0-62-16,-31 0 15,31 0-15,32-31 0,-32 0 16,63-1 0,0-30-16,63-1 15,0-31-15,-1 0 31,1 31-31</inkml:trace>
          <inkml:trace contextRef="#ctx0" brushRef="#br0" timeOffset="1762.0729">-777-940 0,'-63'62'16,"-31"1"-16,-62 31 16,-1-31-1,0 0-15,-31 31 16,125-94-1,0 0-15,32 0 0,31 0 32,-31-32-32,62-30 0,-31-1 15,63 0 1,-32 32-16</inkml:trace>
          <inkml:trace contextRef="#ctx0" brushRef="#br0" timeOffset="852.0337">-1435 32 0,'31'0'0,"-31"31"15,-31 0 1,-1 1-16,1 30 15,-32 1-15,0-31 16</inkml:trace>
          <inkml:trace contextRef="#ctx0" brushRef="#br0" timeOffset="1275.0579">-1780 63 0,'0'0'31,"-32"31"-31,32 1 16,-31-1-16,31 0 15,-31-31-15,-1 32 16,32-32-1,0 0-15,-31 0 0,31-32 16,0 1 0,0 0-16,0 31 15,0 0-15,-31 0 47,-32 31-31,31 32-16,-30-32 15,-1 1-15,32-1 16,-32 0-1,-94 32 17,94-32-32,63-31 15,-31 0-15,31 0 16</inkml:trace>
          <inkml:trace contextRef="#ctx0" brushRef="#br0" timeOffset="1493.067">-1780 878 0,'-32'0'15,"1"32"-15,0-32 0,-32 31 16,-31 0-1,0-31-15,0 32 16,0-1-16,0-31 16,62-31-16</inkml:trace>
          <inkml:trace contextRef="#ctx0" brushRef="#br0" timeOffset="1943.0788">-2941 126 0,'0'0'16,"32"-32"-1,-32 1-15,31-32 0,1-31 16</inkml:trace>
        </inkml:traceGroup>
        <inkml:traceGroup>
          <inkml:annotationXML>
            <emma:emma xmlns:emma="http://www.w3.org/2003/04/emma" version="1.0">
              <emma:interpretation id="{EA44BC29-451D-4FF9-8099-0A4E680ABBA3}" emma:medium="tactile" emma:mode="ink">
                <msink:context xmlns:msink="http://schemas.microsoft.com/ink/2010/main" type="inkWord" rotatedBoundingBox="26879,2603 23238,2671 23223,1857 26864,1789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3379.137">-3568 126 0,'32'-32'0,"-32"1"0,-32 0 16,32-1-16,-31 32 16,0 0-1,-1 32 1,-30 30-16,-1-30 15,31-1 17,-375 32 14,407-95-30,-32 1-16,64-32 0,-1 32 47,-31 219 0,-94-156-47,31-1 15,-31-31 1,32 31-16,30-31 15,1 0-15,-1 0 16,1-31-16,31 0 16,0-32-16,31 31 15,1-30-15</inkml:trace>
          <inkml:trace contextRef="#ctx0" brushRef="#br0" timeOffset="2971.1136">-3630 63 0,'-32'0'15,"1"31"-15,0 1 16,-1-1-16,32 32 15,0-32-15,0 1 16,0-32-16,32 0 16,-1-63-16</inkml:trace>
          <inkml:trace contextRef="#ctx0" brushRef="#br0" timeOffset="3595.1493">-4916 94 0,'0'32'15,"0"-1"1,0 0-16,-31 1 15,-1 31-15,1-32 16,-32 0-16,32 1 16,-32-1-16</inkml:trace>
          <inkml:trace contextRef="#ctx0" brushRef="#br0" timeOffset="3851.1612">-5136-407 0,'0'0'15,"0"31"1,0-31-16,0 63 16,-31-1-1,31 1-15,-31 0 16,31 0-16,-63 31 15,32-32 1,-32 1-16,0 0 16,0-32-16,1 1 15,-1-32-15,0-63 16</inkml:trace>
          <inkml:trace contextRef="#ctx0" brushRef="#br0" timeOffset="4021.1709">-5418-376 0,'0'0'0,"0"31"0,-31 1 16,31-1-16,-32 0 15,32 32-15,0 0 16,-31-94-1</inkml:trace>
          <inkml:trace contextRef="#ctx0" brushRef="#br0" timeOffset="4227.1782">-5888 188 0,'-32'0'0,"-30"0"0,-32 0 16,0 32-1,-63-1-15,-31 1 16,31-1-1,0-31-15,32 31 16,31-31-16,-32-31 31,126-32-31</inkml:trace>
        </inkml:traceGroup>
        <inkml:traceGroup>
          <inkml:annotationXML>
            <emma:emma xmlns:emma="http://www.w3.org/2003/04/emma" version="1.0">
              <emma:interpretation id="{21F4B546-DC02-485D-ACA4-6139605DA7D2}" emma:medium="tactile" emma:mode="ink">
                <msink:context xmlns:msink="http://schemas.microsoft.com/ink/2010/main" type="inkWord" rotatedBoundingBox="22850,3542 19772,3600 19727,1206 22805,1148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4541.1867">-7582 126 0,'0'0'31,"0"31"-31,0 0 16,-31 1-16,-32 31 16,32-32-1</inkml:trace>
          <inkml:trace contextRef="#ctx0" brushRef="#br0" timeOffset="4738.198">-7926 157 0,'0'0'32,"-32"31"-32,32 1 15,-31-1-15,-1-31 16,-30 32-16,30-1 15,1-31-15</inkml:trace>
          <inkml:trace contextRef="#ctx0" brushRef="#br0" timeOffset="4942.2096">-8146 157 0,'-31'0'16,"-1"31"-16,1 1 16,-32-1-16,1-31 15,-33 32-15,33-32 16,-1 0-16,0 0 15,32 0-15,-32-63 32,63-31-32,32 31 15,62-62 1</inkml:trace>
          <inkml:trace contextRef="#ctx0" brushRef="#br0" timeOffset="5262.2279">-8177-313 0,'0'0'0,"0"-32"16,-32 32-16,1 0 15,-63 63 1</inkml:trace>
          <inkml:trace contextRef="#ctx0" brushRef="#br0" timeOffset="6675.306">-8209-1066 0,'-125'31'0,"-95"64"15,1-1 1,31 0-16,0-32 0,31 1 16,31 0-1,64-32 1,30 1-16,1-32 15</inkml:trace>
          <inkml:trace contextRef="#ctx0" brushRef="#br0" timeOffset="5101.2187">-8209 753 0,'-31'0'0,"31"31"16,-31-31-16,-1 0 15,1-31-15,0-32 16</inkml:trace>
          <inkml:trace contextRef="#ctx0" brushRef="#br0" timeOffset="6238.2838">-8993 188 0,'32'0'47,"-32"0"-31,0 0 15,0-31-31,0 0 16,0-1-16,-32 1 15,32 31-15,-31 0 16,31 0-1,-31 31 1,31 1-16,-32-32 0,1 31 16,31-31-16,-31 31 15,31-62 16,0 31-15,0-31-16,-32 31 16,32 0-16,0 0 15,-31 31 1,-1 0-1,1-31-15,0 32 0,-32-1 16,63-31-16,-31 0 16,-1-31-16,32-1 15,-31 1-15,31 0 16,-31-32-16,31-31 15,-32 31-15,32 1 16,0 30 0,0 1-16,0-1 15,0 64 1,0-1-16,0 1 15,32 62-15,-32-32 16,31 1-16,-31-32 16,0 1-16,0-1 15,0 0-15,0 1 16,-31-32-1,-1 0 1,1 0-16,-32 0 16,0 0-16,1 0 15,-1 0-15,0 0 16,32 31-16,0-31 15,31 0-15,0 0 32,31 0-32,0 0 15,-31 0 1,32 0-16,-1 0 15,0 32-15,-31-32 16,0 31-16,0 0 16,-31 1-16,-32 30 15,32 1-15,-32-32 16,1 32-1,-1-32-15,0 1 16,-31-1-16,0-31 16,31-31-16,-31-1 15,31-30-15,1 30 16,30-62-1,64 32 1,-1-32-16,95 31 16</inkml:trace>
          <inkml:trace contextRef="#ctx0" brushRef="#br0" timeOffset="6454.2961">-9149 1317 0,'-63'0'16,"-31"32"-16,0-32 16,-32 0-16,1 0 15,31 0-15,0-32 16</inkml:trace>
        </inkml:traceGroup>
        <inkml:traceGroup>
          <inkml:annotationXML>
            <emma:emma xmlns:emma="http://www.w3.org/2003/04/emma" version="1.0">
              <emma:interpretation id="{29F02517-B013-4C72-9E7D-BABD462DA621}" emma:medium="tactile" emma:mode="ink">
                <msink:context xmlns:msink="http://schemas.microsoft.com/ink/2010/main" type="inkWord" rotatedBoundingBox="19407,3766 17261,3806 17223,1806 19370,1766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8203.3588">-11031 63 0,'0'-31'0,"0"-1"15,0 32-15,-31 0 16,31 32-1,0-1 1,0 0-16,0 32 16,0-32-16,-32-31 15,32 32 1,-31-1-16,31 1 15,-31-32-15,-157 0 32,125 0-32,0 0 15,0 0-15,32 0 16,-189 0 31,158 0-47,30 0 15,1 0-15,0-32 16,-1 32-16,32 0 15,0 0 1,-31-31-16,31 31 16,0 0 15,-31-32-31,31 32 15,-32 32 32,32-1-47,-31 1 16,0-1-16,-1 0 15,-31 1-15,1-32 16,30 31 0,-30-31-16,-1 0 15,0 0-15,1-31 16,30 31-16,-31-32 15,32 1-15,-32 31 16,32 0 0,-32 0-16,32 31 15,0-31-15,-32 32 16,63 30-16,-31-30 15,31-1-15,31 0 16,-31 1-16,31-1 16,-31 0-16,32-31 15,-32 0 1,0-31-1,0 31 1,-32 0-16,1-31 16,0 31-16,31 0 15,-63 31-15,31 0 16,1 32-16,31 0 15,-31 0 1,62-1-16,-31 32 16,31-31-16,32-63 15</inkml:trace>
          <inkml:trace contextRef="#ctx0" brushRef="#br0" timeOffset="8533.3777">-12128-439 0,'0'0'0,"-95"32"15,-30 30-15,-63 1 16</inkml:trace>
          <inkml:trace contextRef="#ctx0" brushRef="#br0" timeOffset="8376.3687">-12160 1286 0,'-31'0'16,"-63"0"-1,0 0-15,0 282 0</inkml:trace>
        </inkml:traceGroup>
        <inkml:traceGroup>
          <inkml:annotationXML>
            <emma:emma xmlns:emma="http://www.w3.org/2003/04/emma" version="1.0">
              <emma:interpretation id="{011AC1FA-4B69-472E-8B8B-9F502CA7B452}" emma:medium="tactile" emma:mode="ink">
                <msink:context xmlns:msink="http://schemas.microsoft.com/ink/2010/main" type="inkWord" rotatedBoundingBox="16915,3248 13936,3304 13908,1782 16886,1726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8895.3945">-13508 314 0,'-32'0'0,"-30"0"16,30 0-16,1 0 15,0 0 1,31 0-16,-32 0 16,1 0-16,31-31 15,0-1-15,0 1 16,0-1-16,0 1 15,0-32 1,0 32-16,0 0 16,0-1-16,0 1 15,-31 0-15,31-1 16,0 1-16,-32 0 15,32 31-15,32 0 32</inkml:trace>
          <inkml:trace contextRef="#ctx0" brushRef="#br0" timeOffset="9076.4031">-13634 722 0,'0'0'32,"0"0"-17,0 31-15,0 0 16</inkml:trace>
          <inkml:trace contextRef="#ctx0" brushRef="#br0" timeOffset="9350.4093">-14135 220 0,'0'0'0,"0"31"16,0 1-1,0-1-15,-32 0 0,32 1 16,-31-1 0,0 0-16,31 1 15,-32-32-15,1 31 16,-1-62-1,95 31-15,-157 0 16</inkml:trace>
          <inkml:trace contextRef="#ctx0" brushRef="#br0" timeOffset="9469.4139">-14418 314 0,'0'31'31,"-94"63"1,32-62-32,-1-1 15,32-31-15</inkml:trace>
          <inkml:trace contextRef="#ctx0" brushRef="#br0" timeOffset="9598.4213">-14449-31 0,'-31'31'16,"-1"1"-16,1 30 16</inkml:trace>
          <inkml:trace contextRef="#ctx0" brushRef="#br0" timeOffset="9850.4329">-14888 283 0,'31'0'63,"1"0"-63,-32 0 15,0 31-15,0 0 0,-32 1 32,1 30-32,31 1 15,-94 0-15</inkml:trace>
          <inkml:trace contextRef="#ctx0" brushRef="#br0" timeOffset="10235.446">-15076-470 0,'0'31'16,"0"1"-1,0 30-15,0 32 16,-31 32-16,31-1 16,-32 32-1,-93 157-15,62-158 31,0-30-31,-31-1 0,-31-62 16,-1 31 0,32-63-16,-31-31 15,31 0-15,0-31 16,62-63-16,-30 0 15,62 0-15,31-32 16,63 1 0,32 0-16,-32-1 15</inkml:trace>
          <inkml:trace contextRef="#ctx0" brushRef="#br0" timeOffset="10474.4546">-16487 345 0,'31'0'47,"1"32"-32,-32-32-15,0 0 0,31 0 32,-31 0-32,31-32 15,-31 32-15</inkml:trace>
        </inkml:traceGroup>
        <inkml:traceGroup>
          <inkml:annotationXML>
            <emma:emma xmlns:emma="http://www.w3.org/2003/04/emma" version="1.0">
              <emma:interpretation id="{453180D5-31E4-4E60-A497-49659C5EB604}" emma:medium="tactile" emma:mode="ink">
                <msink:context xmlns:msink="http://schemas.microsoft.com/ink/2010/main" type="inkWord" rotatedBoundingBox="13693,3545 10131,3612 10091,1472 13653,1406"/>
              </emma:interpretation>
              <emma:one-of disjunction-type="recognition" id="oneOf5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11263.4881">-16958 439 0,'-31'-31'16,"31"31"-1,0-31-15,94-95 31,-63 95-31,1-1 0,31 32 16,-63 0-16,31 0 16,-31 63-1,0-31-15,-31-1 16,-32 32-1,31-32-15,-30 0 16,-1 32-16,0-63 16,1 0-16,30 0 15,-30-31-15,30-1 16,1-30-1,-1-1-15,1-31 16,31 0-16,-31 0 16,31 31-16,-32 0 15,32 32 1,0 0-16,0 31 15,32 0 32,-32 31-47,31 32 16,0-32-16,1 32 15,-32-1-15,31 1 16,-31 0-16,0 0 0,-31-1 16,-1-30-1,-30-1 1,-1 0-16,0 1 15,1-32-15,-1 0 0,0-32 16,0 1 0,32 0-16,0-1 15,31 32 1,31-31-1,0 0-15,-31 31 0,32 0 16,-1 0-16,1 0 16,-32 31-16,0 0 15,0 1 1,-32-1-16,1 0 15,-32 32-15,32-32 16,-63 1 0,31 30-16,0-62 15,32 32-15,0-126 16</inkml:trace>
          <inkml:trace contextRef="#ctx0" brushRef="#br0" timeOffset="11437.4947">-17020-815 0,'0'31'16,"-32"-31"-16,-30 32 0,30 30 15,-30 1 1,-1 0-16,-31 0 15</inkml:trace>
          <inkml:trace contextRef="#ctx0" brushRef="#br0" timeOffset="11954.5242">-18086-94 0,'-63'32'0,"0"30"15,-31 32-15,-31-31 16,31 0 0,-32 0-16,1-32 15,-1 32-15,32-63 16,31 31-16,32-31 15,0 0-15,31-31 16,0 62 62,31-31-78,-31 31 16,31 1-16,-31 30 15,-31 32 1,0 63-16,-32-31 15,0 30 1,-62-61-16,-1-1 16,-187 0-1,187-63-15,1-31 16,31-31-16,0-32 15,62-31 1,32-32-16,32-62 16,62 0-16,94 31 15</inkml:trace>
        </inkml:traceGroup>
      </inkml:traceGroup>
    </inkml:traceGroup>
  </inkml:traceGroup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5:49.476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5B829C74-980C-49F9-939B-C5A9AFAC782D}" emma:medium="tactile" emma:mode="ink">
          <msink:context xmlns:msink="http://schemas.microsoft.com/ink/2010/main" type="writingRegion" rotatedBoundingBox="9840,18088 5833,18310 5734,16516 9741,16294"/>
        </emma:interpretation>
      </emma:emma>
    </inkml:annotationXML>
    <inkml:traceGroup>
      <inkml:annotationXML>
        <emma:emma xmlns:emma="http://www.w3.org/2003/04/emma" version="1.0">
          <emma:interpretation id="{15357B7E-1BDC-4D25-8C26-7FF842EB8B7C}" emma:medium="tactile" emma:mode="ink">
            <msink:context xmlns:msink="http://schemas.microsoft.com/ink/2010/main" type="paragraph" rotatedBoundingBox="9840,18088 5833,18310 5734,16516 9741,1629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D0F0B96-6D6D-44C0-9C59-A911B8FC48FF}" emma:medium="tactile" emma:mode="ink">
              <msink:context xmlns:msink="http://schemas.microsoft.com/ink/2010/main" type="line" rotatedBoundingBox="9840,18088 5833,18310 5734,16516 9741,16294"/>
            </emma:interpretation>
          </emma:emma>
        </inkml:annotationXML>
        <inkml:traceGroup>
          <inkml:annotationXML>
            <emma:emma xmlns:emma="http://www.w3.org/2003/04/emma" version="1.0">
              <emma:interpretation id="{E9811A72-E18C-408E-84A1-1DCD0BA1B393}" emma:medium="tactile" emma:mode="ink">
                <msink:context xmlns:msink="http://schemas.microsoft.com/ink/2010/main" type="inkWord" rotatedBoundingBox="9840,18088 5833,18310 5734,16516 9741,1629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0 0,'0'0'46,"0"0"-30,31 0-16,-31 31 16,32 1-16,-1-1 15,1 0-15,-32 1 16,31-1-16,-62 32 15,31-32-15,-32 32 16,1-32 0,-32-62-16</inkml:trace>
          <inkml:trace contextRef="#ctx0" brushRef="#br0" timeOffset="429.0246">-251 627 0,'-94'31'31,"31"-31"-31,1 32 0</inkml:trace>
          <inkml:trace contextRef="#ctx0" brushRef="#br0" timeOffset="261.015">-188 157 0,'-31'0'47,"-158"94"-16,158-126-16,0 32-15,-1-31 16,1 0 0,31-1-16,0 1 15,0-32-15,0 32 16,31 0-16</inkml:trace>
          <inkml:trace contextRef="#ctx0" brushRef="#br0" timeOffset="707.0405">-847 125 0,'0'32'47,"0"-1"-47,0 32 15,0-32-15,0 32 16,-31-32 0,0 32-16,-1-32 15,32 1-15,-62-1 16,30 0-16,-30 1 15,-1-1-15,31-31 16,64 0-16,-95-31 16</inkml:trace>
          <inkml:trace contextRef="#ctx0" brushRef="#br0" timeOffset="845.0484">-690-1098 0,'0'0'0,"-31"32"15,-63 30-15,0 1 16,31 63-16,-94-1 16</inkml:trace>
          <inkml:trace contextRef="#ctx0" brushRef="#br0" timeOffset="1012.0579">-1442-314 0,'0'0'0,"31"32"0,-31 30 15,31 1-15,-31 31 16</inkml:trace>
          <inkml:trace contextRef="#ctx0" brushRef="#br0" timeOffset="1396.0743">-1787 125 0,'62'-31'16,"1"31"-16,-32-31 15,-31-1-15,0 32 16,32-31-16,-64 62 47,32-31-32,-31 32-15,0-1 16,31-31-16,-32 31 16,1-31-16,0 32 0,-1-1 15,32 0 1,0-31-16,0 32 15,0-1 1,0 1-16,32 30 0,-1-30 16,-31 30-1,31-30-15,-31 30 16,32-30-16,-32-1 15,-32 32 1</inkml:trace>
          <inkml:trace contextRef="#ctx0" brushRef="#br0" timeOffset="1834.0994">-2132-784 0,'-32'31'16,"-30"1"-16,-32 30 16,31 1-16,0 0 15,0 31 1,1-31-16,-1-251 15</inkml:trace>
          <inkml:trace contextRef="#ctx0" brushRef="#br0" timeOffset="1641.0883">-2414-94 0,'31'31'47,"-31"-31"-47,0 63 15,31-32-15,-31 32 16,32 0-16,-1-1 15,-31 1-15,31 0 16,-31-32-16,0 1 16,32-95-16</inkml:trace>
          <inkml:trace contextRef="#ctx0" brushRef="#br0" timeOffset="2023.1102">-2665 533 0,'-32'31'16,"32"1"-16,-31-32 15,0 31 1,-1 0-16,1 1 16</inkml:trace>
          <inkml:trace contextRef="#ctx0" brushRef="#br0" timeOffset="2157.1145">-2916-63 0,'-32'0'31,"32"0"-31</inkml:trace>
          <inkml:trace contextRef="#ctx0" brushRef="#br0" timeOffset="2349.1188">-3355 125 0,'0'32'31,"31"-1"-31,1 0 16,30 64-16,-93-33 0</inkml:trace>
          <inkml:trace contextRef="#ctx0" brushRef="#br0" timeOffset="2536.1285">-3606 439 0,'0'0'16,"0"63"0,-31-1-1,-1 32-15,-31 1 0,32-1 16,-32-94-1</inkml:trace>
        </inkml:traceGroup>
      </inkml:traceGroup>
    </inkml:traceGroup>
  </inkml:traceGroup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5:29.348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0CE75260-DF5B-43BA-83A6-24D40885A312}" emma:medium="tactile" emma:mode="ink">
          <msink:context xmlns:msink="http://schemas.microsoft.com/ink/2010/main" type="writingRegion" rotatedBoundingBox="13421,12230 14142,12230 14142,12982 13421,12982"/>
        </emma:interpretation>
      </emma:emma>
    </inkml:annotationXML>
    <inkml:traceGroup>
      <inkml:annotationXML>
        <emma:emma xmlns:emma="http://www.w3.org/2003/04/emma" version="1.0">
          <emma:interpretation id="{7D255BCA-F7DE-4C55-A1C8-E278E9897D0E}" emma:medium="tactile" emma:mode="ink">
            <msink:context xmlns:msink="http://schemas.microsoft.com/ink/2010/main" type="paragraph" rotatedBoundingBox="13421,12230 14142,12230 14142,12982 13421,129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ED030D1-C893-48F2-A392-31E0B5B73AC5}" emma:medium="tactile" emma:mode="ink">
              <msink:context xmlns:msink="http://schemas.microsoft.com/ink/2010/main" type="line" rotatedBoundingBox="13421,12230 14142,12230 14142,12982 13421,12982"/>
            </emma:interpretation>
          </emma:emma>
        </inkml:annotationXML>
        <inkml:traceGroup>
          <inkml:annotationXML>
            <emma:emma xmlns:emma="http://www.w3.org/2003/04/emma" version="1.0">
              <emma:interpretation id="{01665465-B368-4D39-90F8-EEA71D5F39FA}" emma:medium="tactile" emma:mode="ink">
                <msink:context xmlns:msink="http://schemas.microsoft.com/ink/2010/main" type="inkWord" rotatedBoundingBox="13421,12230 14142,12230 14142,12982 13421,1298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4484-4484 0,'0'0'16,"-31"0"-16,0 0 15,-32 0-15,0 0 16,0 0-16,-31 0 15,0 31-15,32-31 16,-1-31-16,63 31 16</inkml:trace>
          <inkml:trace contextRef="#ctx0" brushRef="#br0" timeOffset="394.0226">4422-5143 0,'-502'-62'0,"408"62"16,62 0-16,1 31 16</inkml:trace>
          <inkml:trace contextRef="#ctx0" brushRef="#br0" timeOffset="1521.0547">4328-4829 0,'-32'0'0,"-31"0"16,1 0-1,-32 31-15,31-31 16,0 0-16,32 0 16,-1 0-1,64-31 1,31 31-1</inkml:trace>
        </inkml:traceGroup>
      </inkml:traceGroup>
    </inkml:traceGroup>
  </inkml:traceGroup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5:25.189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A00D2D64-D807-4D6B-A358-3492ACF0AEA7}" emma:medium="tactile" emma:mode="ink">
          <msink:context xmlns:msink="http://schemas.microsoft.com/ink/2010/main" type="inkDrawing" rotatedBoundingBox="7149,12003 10131,12010 10127,13896 7144,13889" hotPoints="9957,11958 10092,13725 7369,13933 7234,12166" semanticType="enclosure" shapeName="Rectangle"/>
        </emma:interpretation>
      </emma:emma>
    </inkml:annotationXML>
    <inkml:trace contextRef="#ctx0" brushRef="#br0">-2414-5362 0,'0'0'47,"0"31"-32,-32 0-15,32 64 16,0-33 0,0 1-16,0 31 15,0 0-15,32 0 16,-32-31-16,0 0 15,31 31-15,-31-32 16,31 1 0,-31 31-16,32 0 15,-32 0-15,31 0 16,-31-31-16,0 0 15,31 0-15,-31-1 16,0-30-16,0-1 16,0-31-16,0 31 15,0-62 32</inkml:trace>
    <inkml:trace contextRef="#ctx0" brushRef="#br0" timeOffset="2129.1056">-2509-5300 0,'0'0'15,"0"0"1,0-31-1,32 31 1,31 0 0,-1 0-16,1 0 15,31 0-15,31 0 16,1 0-16,-1 0 15,1 0-15,62 0 16,0-31 0,32 31-16,-32-32 15,-31 32 1,-1 0-16,-30 0 15,-1 0 1,-31-31-16,32 31 16,-64 0-16,1 0 15,0 0-15,0 0 16,-32 0-16,0 0 15,-31 0 1,32 0 62,-1 0-78,-31 0 16,31 0 93,-31 31-78,0-31-15,0 32-1,0-1-15,32 32 16,-32 0 31,62 626-1,-62-626-30,0 0-16,32-32 16,-32 32-16,0-32 15,0 32-15,0-32 63,31 220-48,-31-219-15,0-1 16,0-31-1,0 31 1,0 1-16,0-32 0,0 0 16,0 31-1,0-31-15,0 31 16,0-31-16,0 0 15,0 32 1,0-32 15,0 0-15,0 31-16,0-31 15,31 0 32,-31 0 0,-31 31-47,31-31 16,-31 0-1,31-31-15,-63 31 16,0 31-16,1-31 15,-1 0-15,-31 0 16,-32 0-16,32 0 16,0 32-1,0-32 1,0 0-16,31 0 15,-31 0-15,32 0 16,-1 0-16,-31 0 16,31 0-16,-31 0 15,31 0-15,-31 0 16,31 31-16,1-31 15,-1 0 1,0 0-16,32 31 16,-32-31-16,32 0 15,0 0-15,-1 0 16,1 0-16,-1 0 15,32 0-15,-31 0 16,31 0 0,-31 0-16,-1 0 15,1 0-15,31 0 16,-31 0-1,-1 0-15,1 0 32,31 0-32,-31 0 0,31 0 15,-32 0 1,32 0-16,0 0 31,-31 0-15,31 0 30,-31 0-46,31 0 16,-32 0-16,32 0 16,0 0-16,-31-31 15,-1 31-15,1 0 16,0-31-1,-1 31-15,1 0 16,-32-32-16,32 32 16</inkml:trace>
  </inkml:traceGroup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43.587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227 94 0,'-31'31'31,"31"-31"-15,0 0-1,-31 0-15,31 0 16,-32 0-16,32 0 15,-31 0-15,31 0 16,-31 0 0,31 0-16,0-31 15,0 31 1,0 0-1,31-32 1,-31 32-16,0 0 16,31 0-16,1 0 15,-32 0 1,31 0-16,-31 32 0,0-32 15,0 31-15,0-31 16,-31 0 0,31 31-1,-32-31-15,1 32 16,31-32-16,-31 0 31,-1-32-31,1 1 16,31 0-16,0-1 15,0 1-15,0 31 16,31-31-16,-31 31 15,32 0-15,-1 31 32,0 0-32,-31 1 0,0-1 15,0-31 1,0 31-16,0-31 15,-31 0 1,31 0-16,-31 0 16,31-31-16,-32 31 15,32-31-15,32 31 31,-1 0-31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47.547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0 31 0,'0'0'296,"31"0"-264,-31-31 61,0 31 219,31 31-234,-31-31-62,32 0-1,-32 31 17,31-31-17,-31 0 16,31 32-15,-31-32 0,0 0-1,32 31 1,-32-31 15,0 0-31,0 31 16,0-31-1,31 0 32,-31 32-31,0-32 15,0 0-31,32 31 15,-32-31-15,0 0 16,0 32-16,0-32 16,31 31 30,-31-31-30,0 0 15,31 31-31,-31-31 16,0 0-1,0 32-15,32-32 16,-32 31-16,0-31 16,31 31-16,-31-31 15,0 0-15,0 32 16,31-32-16,-31 31 31,0-31-31,0 0 16,32 31-16,-32-31 15,0 0 1,0 32-16,0-32 15,31 0 1,-31 31-16,0-31 16,31 31-1,-31-31-15,0 0 16,0 32-16,32-32 15,-32 31-15,0-31 16,31 32-16,-31-32 16,0 0-16,31 31 15,-31-31 1,0 31-1,32-31 1,-32 0 15,31 32-31,-31-32 16,32 0-16,-32 0 31,0 0 16,0-32-32,0 1 1,0 0-16,0-1 16,0 32-16,-32-31 15,32 31-15,0-32 16,0 32-16,0 0 15,0-31-15,0 31 16,0-31 0,0 31 15,-31-32 0,31 32-15,0-31-1,0 31 16,0 0-31,0 0 78,0 0-62,0 31-16,31 1 16,-31-32-16,0 31 15,0-31 1,0 31-16,32 1 15,-32-32-15,0 31 16,0 1-16,0-1 16,0-31-16,0 0 15,0 31-15,0-31 16,31 32-16,-31-32 15,0 0 1,-31 0 109,31 0-125,-32 0 15,1 0 1,-1 0-16,32 0 0,-31-32 16,0 32-16,31 0 15,-32 0 1,32-31-16,-31 31 15,31 0 17,-31 0-32,31 31 31,0-31-31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48.724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0 0 0,'0'31'109,"63"32"-109,-63-31 0,31-1 16,-31 0-16,0 1 15,32-1-15,-32 0 16,0 1 0,0 30-1,0-30-15,0-32 0,31 31 16,-31-31-16,0 31 62,0-31-46,0 0-16,0 32 15,0-32-15,0 31 16,0-31-16,32 0 47,-64-31-32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0-12-19T10:59:56.407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7B8B9BEA-7DAE-44FF-B4B9-3B9320AA608D}" emma:medium="tactile" emma:mode="ink">
          <msink:context xmlns:msink="http://schemas.microsoft.com/ink/2010/main" type="inkDrawing" rotatedBoundingBox="20254,2006 20300,1303 20708,1330 20663,2033" shapeName="Other">
            <msink:destinationLink direction="to" ref="{9280D1A8-5515-4394-BEAA-5F5D0455C4AD}"/>
          </msink:context>
        </emma:interpretation>
      </emma:emma>
    </inkml:annotationXML>
    <inkml:trace contextRef="#ctx0" brushRef="#br0">251 0 0,'0'0'15,"0"31"32,0 1-47,0-1 16,0 32-16,0 31 15,31 345 94,63-439-109,-62 0 16,-64 0 15,-281 0 47,250 0-47,63 0-31,0-32 0</inkml:trace>
  </inkml:traceGroup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1.062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527 4 0,'0'0'47,"-31"31"-47,31-62 203,-32 31-31,32 0-157,0 0 32,-31 31-16,31-31 32,0-31 93,31 31-125,-62 0 421,31 31-421,-31-31-15,31 0-16,-32 0 16,32 0-16,-31 0 15,31 0-15,-32 32 16,1-32-1,0 0-15,31 0 16,-32 0-16,32 0 16,0 31-16,-31-31 15,31 0 1,-31 0-16,31 0 15,-32 0 1,32 31 0,-31-31-16,31 0 15,0 0 1,-31 0-1,31 0 17,-32 0-32,32 0 15,-31 32 1,31-32 31,0 0-32,0 0 79,31-32-94,1 32 15,30 0-15,1-31 16,-32 31-16,32-31 16,0 31-16,-32-32 15,1 32 1,-1 0-16,-62 0 62,31 0-46,0 0-16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2.070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3 0 0,'0'0'31,"0"31"-16,0-31 1,0 32-16,0-1 47,31-31-47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2.213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0 0 0,'0'31'16,"0"-31"-16,0-31 15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2.382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31 0 0,'0'32'15,"-31"-32"1,31 0-16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2.577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0 0 0,'0'0'62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3.038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0 94 0,'31'0'31,"1"-31"-15,-32 31-1,31 0-15,1 0 16,-32 0-16,31 0 15,0-32-15,1 32 16,-1-31-16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4.163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34 94 0,'0'0'0,"0"0"15,-31 0 1,31 32-16,0-1 31,0 0-31,0 32 16,0 0-16,31 0 15,-31-32-15,32 0 16,-1 1 0,-31-32-1,31 0-15,32 0 0,-32-32 16,1 32-16,-1-62 15,1 30-15,-32 1 16,0-1-16,-32-30 16,1-1-1,-1 32-15,1-32 0,0 32 16,-95 31 46,126 31-62,0-94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9:54.465"/>
    </inkml:context>
    <inkml:brush xml:id="br0">
      <inkml:brushProperty name="width" value="0.07938" units="cm"/>
      <inkml:brushProperty name="height" value="0.07938" units="cm"/>
      <inkml:brushProperty name="color" value="#ED1C24"/>
      <inkml:brushProperty name="fitToCurve" value="1"/>
    </inkml:brush>
  </inkml:definitions>
  <inkml:trace contextRef="#ctx0" brushRef="#br0">0 32 0,'0'0'16,"31"0"-1,1 0-15,-32 0 16,31 0-16,94 0 47,-62 0-47,-31-32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8:44.333"/>
    </inkml:context>
    <inkml:brush xml:id="br0">
      <inkml:brushProperty name="width" value="0.07938" units="cm"/>
      <inkml:brushProperty name="height" value="0.07938" units="cm"/>
      <inkml:brushProperty name="fitToCurve" value="1"/>
    </inkml:brush>
  </inkml:definitions>
  <inkml:traceGroup>
    <inkml:annotationXML>
      <emma:emma xmlns:emma="http://www.w3.org/2003/04/emma" version="1.0">
        <emma:interpretation id="{1666B302-744C-4BDF-BC73-BCB92860A9D8}" emma:medium="tactile" emma:mode="ink">
          <msink:context xmlns:msink="http://schemas.microsoft.com/ink/2010/main" type="inkDrawing" rotatedBoundingBox="14828,3155 18644,3048 18696,4881 14880,4988" hotPoints="18481,3048 18601,4720 15394,4950 15274,3278" semanticType="enclosure" shapeName="Rectangle">
            <msink:destinationLink direction="from" ref="{76CA74FA-A553-4829-BA03-B3F58F608C93}"/>
          </msink:context>
        </emma:interpretation>
      </emma:emma>
    </inkml:annotationXML>
    <inkml:trace contextRef="#ctx0" brushRef="#br0">376 189 0,'0'31'47,"31"-31"-47,-31 31 16,0-31-16,0 32 15,32-1-15,-32 32 16,0-32-16,0 32 16,0 31-16,31-31 15,-31 31-15,0-32 16,31 32-1,-31-31-15,0 0 16,0-32 0,32 32-16,-32-32 15,0 1-15,0-1 16,0 0-16,31 32 15,-31-63 1,0 31 0,0-31-16,0 32 15,0-1-15,0-31 16,0 0-16,-31 32 15,62-32-15,-62 31 16,31-31-16,31 31 16,-62 1-16,31-32 15,31 31-15,-31-31 16,0 31-16,0-31 15,0 32 1,0-32-16,0 31 16,0-31-16,0 31 15,0 1-15,-31-32 16,31 31-16,0-31 15,0 0-15,0 31 16,0-31 0,0 32-16,0-32 15,0 31 1,0-31 62,0 0-63,0 32 1,0-32-16,0 0 16,0 31-1,0-31 1,0 0-1,0 31-15,31-31 32,-31 0-1,32 0-16,-32 0 1,31 0 0,-31 0-1,31 0-15,-31 0 31,32 0-31,-32 0 16,31 0 0,0 0-16,32 0 15,0 0-15,0-31 16,-1 31-16,1 0 15,0 0-15,31 0 16,0-31-16,0 31 16,0 0-16,0 0 15,-31-32-15,31 32 16,-31 0-1,31 0-15,0 0 16,0-31-16,0 31 16,-31 0-16,31-32 15,0 32-15,-32 0 16,1 0-16,0-31 15,0 31 1,-1 0 0,32-31-16,-31 31 15,31 0-15,-31 0 16,0 0-16,-32-32 15,32 32-15,-1 0 16,-30 0 0,30 0-16,-30 0 15,-1 0-15,32 0 16,-63 0-16,31 0 15,1 0-15,-1 0 16,0 0-16,1 0 16,-1 0-16,0 0 15,1 0-15,-32 0 16,31 0-1,-31 0 32,0 0-31,31 0-1,-31 0 1,32 0-16,-32 0 31,0 0 0,0-31-15,0 31-16,0-31 16,0 31-16,0-32 15,-32 1 1,32-32-16,0 1 15,0 30-15,0-31 0,0-31 16,0 32 0,0-1-16,0-31 0,-31 31 31,31 0-31,0-31 0,0 32 15,0-1 1,-31 0-16,31 1 16,0 30-16,0-31 15,-32 1 1,32 30-16,0 1 15,0 0-15,-31 31 16,31-32 0,0 1-16,0 31 15,0-31-15,0-1 16,0 32-16,0-31 15,0 0 1,0-1-16,0 1 16,0 31-16,0-32 15,0 32 32,0 32-47,-31-32 47,-1 0-47,1 0 15,0 0 1,-1 0-16,1 0 16,-32 0-16,-31 0 15,0 0-15,0 0 16,0 31-16,0-31 15,0 0-15,0 0 16,0 0 0,-1 0-1,-30 32-15,31-32 16,-31 0-16,-1 0 15,32 0-15,-31 31 16,31-31-16,31 0 16,-31 0-16,0 31 15,0-31-15,-32 0 16,32 0-1,0 0-15,31 0 16,-31 0-16,32 0 16,-1 0-16,-31 0 15,62 32-15,-30-32 16,-1 0-16,0 0 15,0 0-15,1 0 16,-1 31 0,0-31-16,1 0 15,30 0-15,1 0 16,0 0-16,-1 0 15,1 0-15,31 0 16,-32 0 0,32 0-1,-31 0 1,31 0-1,-31 0 17</inkml:trace>
  </inkml:traceGroup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  <inkml:channel name="T" type="integer" max="2.14748E9" units="dev"/>
        </inkml:traceFormat>
        <inkml:channelProperties>
          <inkml:channelProperty channel="X" name="resolution" value="45" units="1/cm"/>
          <inkml:channelProperty channel="Y" name="resolution" value="37.5" units="1/cm"/>
          <inkml:channelProperty channel="T" name="resolution" value="1" units="1/dev"/>
        </inkml:channelProperties>
      </inkml:inkSource>
      <inkml:timestamp xml:id="ts0" timeString="2021-01-02T09:48:44.365"/>
    </inkml:context>
    <inkml:brush xml:id="br0">
      <inkml:brushProperty name="width" value="0.07938" units="cm"/>
      <inkml:brushProperty name="height" value="0.07938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76CA74FA-A553-4829-BA03-B3F58F608C93}" emma:medium="tactile" emma:mode="ink">
          <msink:context xmlns:msink="http://schemas.microsoft.com/ink/2010/main" type="inkDrawing" rotatedBoundingBox="16952,3851 19710,3557 19754,3963 16995,4257" semanticType="callout" shapeName="Other">
            <msink:sourceLink direction="from" ref="{1666B302-744C-4BDF-BC73-BCB92860A9D8}"/>
            <msink:sourceLink direction="to" ref="{BE9E5416-2A43-45D5-B4E3-4437FBDBAB38}"/>
          </msink:context>
        </emma:interpretation>
      </emma:emma>
    </inkml:annotationXML>
    <inkml:trace contextRef="#ctx0" brushRef="#br0">-3074 510 0,'-31'0'31,"31"0"-31,0 0 31,0 0 31,0 0-46,31 0-16,1 0 16,31 0-1,-32 0-15,63 0 16,-63 0-16,63 0 15,-31 0-15,31 0 16,0 0-16,0-32 16,0 32-16,32 0 15,-32 0 16,220-31-31,-220 31 16,-32 0-16,1 0 16,0 0-16,-32 0 15,32-31 1,-32 31-16,32 0 15,-32-32-15,32 32 16,94-31 15,-95 31-31,1 0 16,0 0-16,-32 0 15,1 0-15,-1-31 16,0 31-16,1 0 16,-1 0-1,0 0-15,-31 0 16,32 0-16,-1 0 15,0 0-15,1 0 16,-32 0-16,31 0 16,-31-32-1,0 32-15,32 0 16,-32 0-1,31 0 1,-31 0 62,0 0-62,-31-31-16,31 31 31,0-31-16,0 31-15,-32 0 16,32-32-16,-31 32 16,31 0-16,-32 0 15,32-31-15,-31 31 16,31 0-1,-31-31-15,31 31 16,0 0-16,-32 0 31,64 0 47,-32 0-62,31 0-16,-31 31 15,31-31 1,1 0-16,-32 31 16,31-31-16,1 0 15,-1 0-15,-31 32 16,31-32-1,-31 0-15,32 0 16,-32 0 15,0 31-15,0-31-1,-94 125 1,62-93 0,-31-1-16,32 0 15,31 1 1,-31-1-16,31-31 15,0 0-15,-32-31 32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9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5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118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91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21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55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38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5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851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DABF7-08FB-44A4-A99F-3768FA244387}" type="datetimeFigureOut">
              <a:rPr lang="en-US" smtClean="0"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FBCF5-C0F7-4E0D-81E1-8C2D294C9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9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anikoobin@semnan.ac.i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emf"/><Relationship Id="rId13" Type="http://schemas.openxmlformats.org/officeDocument/2006/relationships/customXml" Target="../ink/ink172.xml"/><Relationship Id="rId18" Type="http://schemas.openxmlformats.org/officeDocument/2006/relationships/image" Target="../media/image125.emf"/><Relationship Id="rId26" Type="http://schemas.openxmlformats.org/officeDocument/2006/relationships/image" Target="../media/image129.emf"/><Relationship Id="rId3" Type="http://schemas.openxmlformats.org/officeDocument/2006/relationships/customXml" Target="../ink/ink167.xml"/><Relationship Id="rId21" Type="http://schemas.openxmlformats.org/officeDocument/2006/relationships/customXml" Target="../ink/ink176.xml"/><Relationship Id="rId7" Type="http://schemas.openxmlformats.org/officeDocument/2006/relationships/customXml" Target="../ink/ink169.xml"/><Relationship Id="rId12" Type="http://schemas.openxmlformats.org/officeDocument/2006/relationships/image" Target="../media/image122.emf"/><Relationship Id="rId17" Type="http://schemas.openxmlformats.org/officeDocument/2006/relationships/customXml" Target="../ink/ink174.xml"/><Relationship Id="rId25" Type="http://schemas.openxmlformats.org/officeDocument/2006/relationships/customXml" Target="../ink/ink178.xml"/><Relationship Id="rId2" Type="http://schemas.openxmlformats.org/officeDocument/2006/relationships/image" Target="../media/image1.png"/><Relationship Id="rId16" Type="http://schemas.openxmlformats.org/officeDocument/2006/relationships/image" Target="../media/image124.emf"/><Relationship Id="rId20" Type="http://schemas.openxmlformats.org/officeDocument/2006/relationships/image" Target="../media/image126.emf"/><Relationship Id="rId29" Type="http://schemas.openxmlformats.org/officeDocument/2006/relationships/customXml" Target="../ink/ink18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emf"/><Relationship Id="rId11" Type="http://schemas.openxmlformats.org/officeDocument/2006/relationships/customXml" Target="../ink/ink171.xml"/><Relationship Id="rId24" Type="http://schemas.openxmlformats.org/officeDocument/2006/relationships/image" Target="../media/image128.emf"/><Relationship Id="rId32" Type="http://schemas.openxmlformats.org/officeDocument/2006/relationships/image" Target="../media/image132.emf"/><Relationship Id="rId5" Type="http://schemas.openxmlformats.org/officeDocument/2006/relationships/customXml" Target="../ink/ink168.xml"/><Relationship Id="rId15" Type="http://schemas.openxmlformats.org/officeDocument/2006/relationships/customXml" Target="../ink/ink173.xml"/><Relationship Id="rId23" Type="http://schemas.openxmlformats.org/officeDocument/2006/relationships/customXml" Target="../ink/ink177.xml"/><Relationship Id="rId28" Type="http://schemas.openxmlformats.org/officeDocument/2006/relationships/image" Target="../media/image130.emf"/><Relationship Id="rId10" Type="http://schemas.openxmlformats.org/officeDocument/2006/relationships/image" Target="../media/image121.emf"/><Relationship Id="rId19" Type="http://schemas.openxmlformats.org/officeDocument/2006/relationships/customXml" Target="../ink/ink175.xml"/><Relationship Id="rId31" Type="http://schemas.openxmlformats.org/officeDocument/2006/relationships/customXml" Target="../ink/ink181.xml"/><Relationship Id="rId4" Type="http://schemas.openxmlformats.org/officeDocument/2006/relationships/image" Target="../media/image119.emf"/><Relationship Id="rId9" Type="http://schemas.openxmlformats.org/officeDocument/2006/relationships/customXml" Target="../ink/ink170.xml"/><Relationship Id="rId14" Type="http://schemas.openxmlformats.org/officeDocument/2006/relationships/image" Target="../media/image123.emf"/><Relationship Id="rId22" Type="http://schemas.openxmlformats.org/officeDocument/2006/relationships/image" Target="../media/image127.emf"/><Relationship Id="rId27" Type="http://schemas.openxmlformats.org/officeDocument/2006/relationships/customXml" Target="../ink/ink179.xml"/><Relationship Id="rId30" Type="http://schemas.openxmlformats.org/officeDocument/2006/relationships/image" Target="../media/image13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emf"/><Relationship Id="rId3" Type="http://schemas.openxmlformats.org/officeDocument/2006/relationships/customXml" Target="../ink/ink182.xml"/><Relationship Id="rId7" Type="http://schemas.openxmlformats.org/officeDocument/2006/relationships/customXml" Target="../ink/ink184.xml"/><Relationship Id="rId12" Type="http://schemas.openxmlformats.org/officeDocument/2006/relationships/image" Target="../media/image13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emf"/><Relationship Id="rId11" Type="http://schemas.openxmlformats.org/officeDocument/2006/relationships/customXml" Target="../ink/ink186.xml"/><Relationship Id="rId5" Type="http://schemas.openxmlformats.org/officeDocument/2006/relationships/customXml" Target="../ink/ink183.xml"/><Relationship Id="rId10" Type="http://schemas.openxmlformats.org/officeDocument/2006/relationships/image" Target="../media/image136.emf"/><Relationship Id="rId4" Type="http://schemas.openxmlformats.org/officeDocument/2006/relationships/image" Target="../media/image133.emf"/><Relationship Id="rId9" Type="http://schemas.openxmlformats.org/officeDocument/2006/relationships/customXml" Target="../ink/ink18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emf"/><Relationship Id="rId3" Type="http://schemas.openxmlformats.org/officeDocument/2006/relationships/customXml" Target="../ink/ink187.xml"/><Relationship Id="rId7" Type="http://schemas.openxmlformats.org/officeDocument/2006/relationships/customXml" Target="../ink/ink189.xml"/><Relationship Id="rId12" Type="http://schemas.openxmlformats.org/officeDocument/2006/relationships/image" Target="../media/image14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emf"/><Relationship Id="rId11" Type="http://schemas.openxmlformats.org/officeDocument/2006/relationships/customXml" Target="../ink/ink191.xml"/><Relationship Id="rId5" Type="http://schemas.openxmlformats.org/officeDocument/2006/relationships/customXml" Target="../ink/ink188.xml"/><Relationship Id="rId10" Type="http://schemas.openxmlformats.org/officeDocument/2006/relationships/image" Target="../media/image141.emf"/><Relationship Id="rId4" Type="http://schemas.openxmlformats.org/officeDocument/2006/relationships/image" Target="../media/image138.emf"/><Relationship Id="rId9" Type="http://schemas.openxmlformats.org/officeDocument/2006/relationships/customXml" Target="../ink/ink19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emf"/><Relationship Id="rId13" Type="http://schemas.openxmlformats.org/officeDocument/2006/relationships/customXml" Target="../ink/ink197.xml"/><Relationship Id="rId18" Type="http://schemas.openxmlformats.org/officeDocument/2006/relationships/image" Target="../media/image150.emf"/><Relationship Id="rId3" Type="http://schemas.openxmlformats.org/officeDocument/2006/relationships/customXml" Target="../ink/ink192.xml"/><Relationship Id="rId7" Type="http://schemas.openxmlformats.org/officeDocument/2006/relationships/customXml" Target="../ink/ink194.xml"/><Relationship Id="rId12" Type="http://schemas.openxmlformats.org/officeDocument/2006/relationships/image" Target="../media/image147.emf"/><Relationship Id="rId17" Type="http://schemas.openxmlformats.org/officeDocument/2006/relationships/customXml" Target="../ink/ink199.xml"/><Relationship Id="rId2" Type="http://schemas.openxmlformats.org/officeDocument/2006/relationships/image" Target="../media/image1.png"/><Relationship Id="rId16" Type="http://schemas.openxmlformats.org/officeDocument/2006/relationships/image" Target="../media/image14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emf"/><Relationship Id="rId11" Type="http://schemas.openxmlformats.org/officeDocument/2006/relationships/customXml" Target="../ink/ink196.xml"/><Relationship Id="rId5" Type="http://schemas.openxmlformats.org/officeDocument/2006/relationships/customXml" Target="../ink/ink193.xml"/><Relationship Id="rId15" Type="http://schemas.openxmlformats.org/officeDocument/2006/relationships/customXml" Target="../ink/ink198.xml"/><Relationship Id="rId10" Type="http://schemas.openxmlformats.org/officeDocument/2006/relationships/image" Target="../media/image146.emf"/><Relationship Id="rId4" Type="http://schemas.openxmlformats.org/officeDocument/2006/relationships/image" Target="../media/image143.emf"/><Relationship Id="rId9" Type="http://schemas.openxmlformats.org/officeDocument/2006/relationships/customXml" Target="../ink/ink195.xml"/><Relationship Id="rId14" Type="http://schemas.openxmlformats.org/officeDocument/2006/relationships/image" Target="../media/image14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emf"/><Relationship Id="rId5" Type="http://schemas.openxmlformats.org/officeDocument/2006/relationships/customXml" Target="../ink/ink201.xml"/><Relationship Id="rId4" Type="http://schemas.openxmlformats.org/officeDocument/2006/relationships/image" Target="../media/image15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emf"/><Relationship Id="rId13" Type="http://schemas.openxmlformats.org/officeDocument/2006/relationships/customXml" Target="../ink/ink207.xml"/><Relationship Id="rId18" Type="http://schemas.openxmlformats.org/officeDocument/2006/relationships/image" Target="../media/image180.emf"/><Relationship Id="rId3" Type="http://schemas.openxmlformats.org/officeDocument/2006/relationships/customXml" Target="../ink/ink202.xml"/><Relationship Id="rId21" Type="http://schemas.openxmlformats.org/officeDocument/2006/relationships/customXml" Target="../ink/ink211.xml"/><Relationship Id="rId7" Type="http://schemas.openxmlformats.org/officeDocument/2006/relationships/customXml" Target="../ink/ink204.xml"/><Relationship Id="rId12" Type="http://schemas.openxmlformats.org/officeDocument/2006/relationships/image" Target="../media/image168.emf"/><Relationship Id="rId17" Type="http://schemas.openxmlformats.org/officeDocument/2006/relationships/customXml" Target="../ink/ink209.xml"/><Relationship Id="rId2" Type="http://schemas.openxmlformats.org/officeDocument/2006/relationships/image" Target="../media/image1.png"/><Relationship Id="rId16" Type="http://schemas.openxmlformats.org/officeDocument/2006/relationships/image" Target="../media/image170.emf"/><Relationship Id="rId20" Type="http://schemas.openxmlformats.org/officeDocument/2006/relationships/image" Target="../media/image19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4.emf"/><Relationship Id="rId11" Type="http://schemas.openxmlformats.org/officeDocument/2006/relationships/customXml" Target="../ink/ink206.xml"/><Relationship Id="rId24" Type="http://schemas.openxmlformats.org/officeDocument/2006/relationships/image" Target="../media/image200.emf"/><Relationship Id="rId5" Type="http://schemas.openxmlformats.org/officeDocument/2006/relationships/customXml" Target="../ink/ink203.xml"/><Relationship Id="rId15" Type="http://schemas.openxmlformats.org/officeDocument/2006/relationships/customXml" Target="../ink/ink208.xml"/><Relationship Id="rId23" Type="http://schemas.openxmlformats.org/officeDocument/2006/relationships/customXml" Target="../ink/ink212.xml"/><Relationship Id="rId10" Type="http://schemas.openxmlformats.org/officeDocument/2006/relationships/image" Target="../media/image167.emf"/><Relationship Id="rId19" Type="http://schemas.openxmlformats.org/officeDocument/2006/relationships/customXml" Target="../ink/ink210.xml"/><Relationship Id="rId4" Type="http://schemas.openxmlformats.org/officeDocument/2006/relationships/image" Target="../media/image161.emf"/><Relationship Id="rId9" Type="http://schemas.openxmlformats.org/officeDocument/2006/relationships/customXml" Target="../ink/ink205.xml"/><Relationship Id="rId14" Type="http://schemas.openxmlformats.org/officeDocument/2006/relationships/image" Target="../media/image169.emf"/><Relationship Id="rId22" Type="http://schemas.openxmlformats.org/officeDocument/2006/relationships/image" Target="../media/image199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emf"/><Relationship Id="rId13" Type="http://schemas.openxmlformats.org/officeDocument/2006/relationships/customXml" Target="../ink/ink218.xml"/><Relationship Id="rId18" Type="http://schemas.openxmlformats.org/officeDocument/2006/relationships/image" Target="../media/image208.emf"/><Relationship Id="rId3" Type="http://schemas.openxmlformats.org/officeDocument/2006/relationships/customXml" Target="../ink/ink213.xml"/><Relationship Id="rId7" Type="http://schemas.openxmlformats.org/officeDocument/2006/relationships/customXml" Target="../ink/ink215.xml"/><Relationship Id="rId12" Type="http://schemas.openxmlformats.org/officeDocument/2006/relationships/image" Target="../media/image205.emf"/><Relationship Id="rId17" Type="http://schemas.openxmlformats.org/officeDocument/2006/relationships/customXml" Target="../ink/ink220.xml"/><Relationship Id="rId2" Type="http://schemas.openxmlformats.org/officeDocument/2006/relationships/image" Target="../media/image1.png"/><Relationship Id="rId16" Type="http://schemas.openxmlformats.org/officeDocument/2006/relationships/image" Target="../media/image20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2.emf"/><Relationship Id="rId11" Type="http://schemas.openxmlformats.org/officeDocument/2006/relationships/customXml" Target="../ink/ink217.xml"/><Relationship Id="rId5" Type="http://schemas.openxmlformats.org/officeDocument/2006/relationships/customXml" Target="../ink/ink214.xml"/><Relationship Id="rId15" Type="http://schemas.openxmlformats.org/officeDocument/2006/relationships/customXml" Target="../ink/ink219.xml"/><Relationship Id="rId10" Type="http://schemas.openxmlformats.org/officeDocument/2006/relationships/image" Target="../media/image204.emf"/><Relationship Id="rId4" Type="http://schemas.openxmlformats.org/officeDocument/2006/relationships/image" Target="../media/image201.emf"/><Relationship Id="rId9" Type="http://schemas.openxmlformats.org/officeDocument/2006/relationships/customXml" Target="../ink/ink216.xml"/><Relationship Id="rId14" Type="http://schemas.openxmlformats.org/officeDocument/2006/relationships/image" Target="../media/image20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emf"/><Relationship Id="rId3" Type="http://schemas.openxmlformats.org/officeDocument/2006/relationships/customXml" Target="../ink/ink221.xml"/><Relationship Id="rId7" Type="http://schemas.openxmlformats.org/officeDocument/2006/relationships/customXml" Target="../ink/ink22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emf"/><Relationship Id="rId5" Type="http://schemas.openxmlformats.org/officeDocument/2006/relationships/customXml" Target="../ink/ink222.xml"/><Relationship Id="rId4" Type="http://schemas.openxmlformats.org/officeDocument/2006/relationships/image" Target="../media/image209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emf"/><Relationship Id="rId13" Type="http://schemas.openxmlformats.org/officeDocument/2006/relationships/customXml" Target="../ink/ink229.xml"/><Relationship Id="rId18" Type="http://schemas.openxmlformats.org/officeDocument/2006/relationships/image" Target="../media/image219.emf"/><Relationship Id="rId26" Type="http://schemas.openxmlformats.org/officeDocument/2006/relationships/image" Target="../media/image223.emf"/><Relationship Id="rId3" Type="http://schemas.openxmlformats.org/officeDocument/2006/relationships/customXml" Target="../ink/ink224.xml"/><Relationship Id="rId21" Type="http://schemas.openxmlformats.org/officeDocument/2006/relationships/customXml" Target="../ink/ink233.xml"/><Relationship Id="rId7" Type="http://schemas.openxmlformats.org/officeDocument/2006/relationships/customXml" Target="../ink/ink226.xml"/><Relationship Id="rId12" Type="http://schemas.openxmlformats.org/officeDocument/2006/relationships/image" Target="../media/image216.emf"/><Relationship Id="rId17" Type="http://schemas.openxmlformats.org/officeDocument/2006/relationships/customXml" Target="../ink/ink231.xml"/><Relationship Id="rId25" Type="http://schemas.openxmlformats.org/officeDocument/2006/relationships/customXml" Target="../ink/ink235.xml"/><Relationship Id="rId2" Type="http://schemas.openxmlformats.org/officeDocument/2006/relationships/image" Target="../media/image1.png"/><Relationship Id="rId16" Type="http://schemas.openxmlformats.org/officeDocument/2006/relationships/image" Target="../media/image218.emf"/><Relationship Id="rId20" Type="http://schemas.openxmlformats.org/officeDocument/2006/relationships/image" Target="../media/image2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3.emf"/><Relationship Id="rId11" Type="http://schemas.openxmlformats.org/officeDocument/2006/relationships/customXml" Target="../ink/ink228.xml"/><Relationship Id="rId24" Type="http://schemas.openxmlformats.org/officeDocument/2006/relationships/image" Target="../media/image222.emf"/><Relationship Id="rId5" Type="http://schemas.openxmlformats.org/officeDocument/2006/relationships/customXml" Target="../ink/ink225.xml"/><Relationship Id="rId15" Type="http://schemas.openxmlformats.org/officeDocument/2006/relationships/customXml" Target="../ink/ink230.xml"/><Relationship Id="rId23" Type="http://schemas.openxmlformats.org/officeDocument/2006/relationships/customXml" Target="../ink/ink234.xml"/><Relationship Id="rId28" Type="http://schemas.openxmlformats.org/officeDocument/2006/relationships/image" Target="../media/image224.emf"/><Relationship Id="rId10" Type="http://schemas.openxmlformats.org/officeDocument/2006/relationships/image" Target="../media/image215.emf"/><Relationship Id="rId19" Type="http://schemas.openxmlformats.org/officeDocument/2006/relationships/customXml" Target="../ink/ink232.xml"/><Relationship Id="rId4" Type="http://schemas.openxmlformats.org/officeDocument/2006/relationships/image" Target="../media/image212.emf"/><Relationship Id="rId9" Type="http://schemas.openxmlformats.org/officeDocument/2006/relationships/customXml" Target="../ink/ink227.xml"/><Relationship Id="rId14" Type="http://schemas.openxmlformats.org/officeDocument/2006/relationships/image" Target="../media/image217.emf"/><Relationship Id="rId22" Type="http://schemas.openxmlformats.org/officeDocument/2006/relationships/image" Target="../media/image221.emf"/><Relationship Id="rId27" Type="http://schemas.openxmlformats.org/officeDocument/2006/relationships/customXml" Target="../ink/ink23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emf"/><Relationship Id="rId3" Type="http://schemas.openxmlformats.org/officeDocument/2006/relationships/customXml" Target="../ink/ink237.xml"/><Relationship Id="rId7" Type="http://schemas.openxmlformats.org/officeDocument/2006/relationships/customXml" Target="../ink/ink239.xml"/><Relationship Id="rId12" Type="http://schemas.openxmlformats.org/officeDocument/2006/relationships/image" Target="../media/image22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6.emf"/><Relationship Id="rId11" Type="http://schemas.openxmlformats.org/officeDocument/2006/relationships/customXml" Target="../ink/ink241.xml"/><Relationship Id="rId5" Type="http://schemas.openxmlformats.org/officeDocument/2006/relationships/customXml" Target="../ink/ink238.xml"/><Relationship Id="rId10" Type="http://schemas.openxmlformats.org/officeDocument/2006/relationships/image" Target="../media/image228.emf"/><Relationship Id="rId4" Type="http://schemas.openxmlformats.org/officeDocument/2006/relationships/image" Target="../media/image225.emf"/><Relationship Id="rId9" Type="http://schemas.openxmlformats.org/officeDocument/2006/relationships/customXml" Target="../ink/ink2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5.emf"/><Relationship Id="rId4" Type="http://schemas.openxmlformats.org/officeDocument/2006/relationships/image" Target="../media/image2.emf"/><Relationship Id="rId9" Type="http://schemas.openxmlformats.org/officeDocument/2006/relationships/customXml" Target="../ink/ink4.xml"/><Relationship Id="rId1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emf"/><Relationship Id="rId13" Type="http://schemas.openxmlformats.org/officeDocument/2006/relationships/customXml" Target="../ink/ink247.xml"/><Relationship Id="rId3" Type="http://schemas.openxmlformats.org/officeDocument/2006/relationships/customXml" Target="../ink/ink242.xml"/><Relationship Id="rId7" Type="http://schemas.openxmlformats.org/officeDocument/2006/relationships/customXml" Target="../ink/ink244.xml"/><Relationship Id="rId12" Type="http://schemas.openxmlformats.org/officeDocument/2006/relationships/image" Target="../media/image23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1.emf"/><Relationship Id="rId11" Type="http://schemas.openxmlformats.org/officeDocument/2006/relationships/customXml" Target="../ink/ink246.xml"/><Relationship Id="rId5" Type="http://schemas.openxmlformats.org/officeDocument/2006/relationships/customXml" Target="../ink/ink243.xml"/><Relationship Id="rId10" Type="http://schemas.openxmlformats.org/officeDocument/2006/relationships/image" Target="../media/image233.emf"/><Relationship Id="rId4" Type="http://schemas.openxmlformats.org/officeDocument/2006/relationships/image" Target="../media/image230.emf"/><Relationship Id="rId9" Type="http://schemas.openxmlformats.org/officeDocument/2006/relationships/customXml" Target="../ink/ink245.xml"/><Relationship Id="rId14" Type="http://schemas.openxmlformats.org/officeDocument/2006/relationships/image" Target="../media/image235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3.emf"/><Relationship Id="rId117" Type="http://schemas.openxmlformats.org/officeDocument/2006/relationships/customXml" Target="../ink/ink54.xml"/><Relationship Id="rId42" Type="http://schemas.openxmlformats.org/officeDocument/2006/relationships/image" Target="../media/image171.emf"/><Relationship Id="rId47" Type="http://schemas.openxmlformats.org/officeDocument/2006/relationships/customXml" Target="../ink/ink21.xml"/><Relationship Id="rId63" Type="http://schemas.openxmlformats.org/officeDocument/2006/relationships/customXml" Target="../ink/ink28.xml"/><Relationship Id="rId68" Type="http://schemas.openxmlformats.org/officeDocument/2006/relationships/image" Target="../media/image184.emf"/><Relationship Id="rId84" Type="http://schemas.openxmlformats.org/officeDocument/2006/relationships/image" Target="../media/image192.emf"/><Relationship Id="rId89" Type="http://schemas.openxmlformats.org/officeDocument/2006/relationships/customXml" Target="../ink/ink41.xml"/><Relationship Id="rId112" Type="http://schemas.openxmlformats.org/officeDocument/2006/relationships/image" Target="../media/image14.emf"/><Relationship Id="rId133" Type="http://schemas.openxmlformats.org/officeDocument/2006/relationships/customXml" Target="../ink/ink62.xml"/><Relationship Id="rId16" Type="http://schemas.openxmlformats.org/officeDocument/2006/relationships/image" Target="../media/image158.emf"/><Relationship Id="rId107" Type="http://schemas.openxmlformats.org/officeDocument/2006/relationships/customXml" Target="../ink/ink49.xml"/><Relationship Id="rId11" Type="http://schemas.openxmlformats.org/officeDocument/2006/relationships/customXml" Target="../ink/ink11.xml"/><Relationship Id="rId32" Type="http://schemas.openxmlformats.org/officeDocument/2006/relationships/image" Target="../media/image166.emf"/><Relationship Id="rId53" Type="http://schemas.openxmlformats.org/officeDocument/2006/relationships/customXml" Target="../ink/ink24.xml"/><Relationship Id="rId58" Type="http://schemas.openxmlformats.org/officeDocument/2006/relationships/image" Target="../media/image179.emf"/><Relationship Id="rId74" Type="http://schemas.openxmlformats.org/officeDocument/2006/relationships/image" Target="../media/image187.emf"/><Relationship Id="rId79" Type="http://schemas.openxmlformats.org/officeDocument/2006/relationships/customXml" Target="../ink/ink36.xml"/><Relationship Id="rId102" Type="http://schemas.openxmlformats.org/officeDocument/2006/relationships/image" Target="../media/image6.emf"/><Relationship Id="rId123" Type="http://schemas.openxmlformats.org/officeDocument/2006/relationships/customXml" Target="../ink/ink57.xml"/><Relationship Id="rId128" Type="http://schemas.openxmlformats.org/officeDocument/2006/relationships/image" Target="../media/image22.emf"/><Relationship Id="rId5" Type="http://schemas.openxmlformats.org/officeDocument/2006/relationships/customXml" Target="../ink/ink8.xml"/><Relationship Id="rId90" Type="http://schemas.openxmlformats.org/officeDocument/2006/relationships/image" Target="../media/image195.emf"/><Relationship Id="rId95" Type="http://schemas.openxmlformats.org/officeDocument/2006/relationships/customXml" Target="../ink/ink43.xml"/><Relationship Id="rId27" Type="http://schemas.openxmlformats.org/officeDocument/2006/relationships/customXml" Target="../ink/ink17.xml"/><Relationship Id="rId43" Type="http://schemas.openxmlformats.org/officeDocument/2006/relationships/customXml" Target="../ink/ink19.xml"/><Relationship Id="rId48" Type="http://schemas.openxmlformats.org/officeDocument/2006/relationships/image" Target="../media/image174.emf"/><Relationship Id="rId64" Type="http://schemas.openxmlformats.org/officeDocument/2006/relationships/image" Target="../media/image182.emf"/><Relationship Id="rId69" Type="http://schemas.openxmlformats.org/officeDocument/2006/relationships/customXml" Target="../ink/ink31.xml"/><Relationship Id="rId113" Type="http://schemas.openxmlformats.org/officeDocument/2006/relationships/customXml" Target="../ink/ink52.xml"/><Relationship Id="rId118" Type="http://schemas.openxmlformats.org/officeDocument/2006/relationships/image" Target="../media/image17.emf"/><Relationship Id="rId134" Type="http://schemas.openxmlformats.org/officeDocument/2006/relationships/image" Target="../media/image25.emf"/><Relationship Id="rId80" Type="http://schemas.openxmlformats.org/officeDocument/2006/relationships/image" Target="../media/image190.emf"/><Relationship Id="rId85" Type="http://schemas.openxmlformats.org/officeDocument/2006/relationships/customXml" Target="../ink/ink39.xml"/><Relationship Id="rId12" Type="http://schemas.openxmlformats.org/officeDocument/2006/relationships/image" Target="../media/image156.emf"/><Relationship Id="rId17" Type="http://schemas.openxmlformats.org/officeDocument/2006/relationships/customXml" Target="../ink/ink14.xml"/><Relationship Id="rId33" Type="http://schemas.openxmlformats.org/officeDocument/2006/relationships/customXml" Target="../ink/ink18.xml"/><Relationship Id="rId59" Type="http://schemas.openxmlformats.org/officeDocument/2006/relationships/customXml" Target="../ink/ink27.xml"/><Relationship Id="rId103" Type="http://schemas.openxmlformats.org/officeDocument/2006/relationships/customXml" Target="../ink/ink47.xml"/><Relationship Id="rId108" Type="http://schemas.openxmlformats.org/officeDocument/2006/relationships/image" Target="../media/image12.emf"/><Relationship Id="rId124" Type="http://schemas.openxmlformats.org/officeDocument/2006/relationships/image" Target="../media/image20.emf"/><Relationship Id="rId129" Type="http://schemas.openxmlformats.org/officeDocument/2006/relationships/customXml" Target="../ink/ink60.xml"/><Relationship Id="rId54" Type="http://schemas.openxmlformats.org/officeDocument/2006/relationships/image" Target="../media/image177.emf"/><Relationship Id="rId70" Type="http://schemas.openxmlformats.org/officeDocument/2006/relationships/image" Target="../media/image185.emf"/><Relationship Id="rId75" Type="http://schemas.openxmlformats.org/officeDocument/2006/relationships/customXml" Target="../ink/ink34.xml"/><Relationship Id="rId91" Type="http://schemas.openxmlformats.org/officeDocument/2006/relationships/customXml" Target="../ink/ink42.xml"/><Relationship Id="rId96" Type="http://schemas.openxmlformats.org/officeDocument/2006/relationships/image" Target="../media/image19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3.emf"/><Relationship Id="rId15" Type="http://schemas.openxmlformats.org/officeDocument/2006/relationships/customXml" Target="../ink/ink13.xml"/><Relationship Id="rId49" Type="http://schemas.openxmlformats.org/officeDocument/2006/relationships/customXml" Target="../ink/ink22.xml"/><Relationship Id="rId57" Type="http://schemas.openxmlformats.org/officeDocument/2006/relationships/customXml" Target="../ink/ink26.xml"/><Relationship Id="rId106" Type="http://schemas.openxmlformats.org/officeDocument/2006/relationships/image" Target="../media/image11.emf"/><Relationship Id="rId114" Type="http://schemas.openxmlformats.org/officeDocument/2006/relationships/image" Target="../media/image15.emf"/><Relationship Id="rId119" Type="http://schemas.openxmlformats.org/officeDocument/2006/relationships/customXml" Target="../ink/ink55.xml"/><Relationship Id="rId127" Type="http://schemas.openxmlformats.org/officeDocument/2006/relationships/customXml" Target="../ink/ink59.xml"/><Relationship Id="rId10" Type="http://schemas.openxmlformats.org/officeDocument/2006/relationships/image" Target="../media/image155.emf"/><Relationship Id="rId44" Type="http://schemas.openxmlformats.org/officeDocument/2006/relationships/image" Target="../media/image172.emf"/><Relationship Id="rId52" Type="http://schemas.openxmlformats.org/officeDocument/2006/relationships/image" Target="../media/image176.emf"/><Relationship Id="rId65" Type="http://schemas.openxmlformats.org/officeDocument/2006/relationships/customXml" Target="../ink/ink29.xml"/><Relationship Id="rId73" Type="http://schemas.openxmlformats.org/officeDocument/2006/relationships/customXml" Target="../ink/ink33.xml"/><Relationship Id="rId78" Type="http://schemas.openxmlformats.org/officeDocument/2006/relationships/image" Target="../media/image189.emf"/><Relationship Id="rId81" Type="http://schemas.openxmlformats.org/officeDocument/2006/relationships/customXml" Target="../ink/ink37.xml"/><Relationship Id="rId86" Type="http://schemas.openxmlformats.org/officeDocument/2006/relationships/image" Target="../media/image193.emf"/><Relationship Id="rId94" Type="http://schemas.openxmlformats.org/officeDocument/2006/relationships/image" Target="../media/image197.emf"/><Relationship Id="rId99" Type="http://schemas.openxmlformats.org/officeDocument/2006/relationships/customXml" Target="../ink/ink45.xml"/><Relationship Id="rId101" Type="http://schemas.openxmlformats.org/officeDocument/2006/relationships/customXml" Target="../ink/ink46.xml"/><Relationship Id="rId122" Type="http://schemas.openxmlformats.org/officeDocument/2006/relationships/image" Target="../media/image19.emf"/><Relationship Id="rId130" Type="http://schemas.openxmlformats.org/officeDocument/2006/relationships/image" Target="../media/image23.emf"/><Relationship Id="rId135" Type="http://schemas.openxmlformats.org/officeDocument/2006/relationships/customXml" Target="../ink/ink63.xml"/><Relationship Id="rId4" Type="http://schemas.openxmlformats.org/officeDocument/2006/relationships/image" Target="../media/image152.emf"/><Relationship Id="rId9" Type="http://schemas.openxmlformats.org/officeDocument/2006/relationships/customXml" Target="../ink/ink10.xml"/><Relationship Id="rId13" Type="http://schemas.openxmlformats.org/officeDocument/2006/relationships/customXml" Target="../ink/ink12.xml"/><Relationship Id="rId18" Type="http://schemas.openxmlformats.org/officeDocument/2006/relationships/image" Target="../media/image159.emf"/><Relationship Id="rId109" Type="http://schemas.openxmlformats.org/officeDocument/2006/relationships/customXml" Target="../ink/ink50.xml"/><Relationship Id="rId50" Type="http://schemas.openxmlformats.org/officeDocument/2006/relationships/image" Target="../media/image175.emf"/><Relationship Id="rId55" Type="http://schemas.openxmlformats.org/officeDocument/2006/relationships/customXml" Target="../ink/ink25.xml"/><Relationship Id="rId76" Type="http://schemas.openxmlformats.org/officeDocument/2006/relationships/image" Target="../media/image188.emf"/><Relationship Id="rId97" Type="http://schemas.openxmlformats.org/officeDocument/2006/relationships/customXml" Target="../ink/ink44.xml"/><Relationship Id="rId104" Type="http://schemas.openxmlformats.org/officeDocument/2006/relationships/image" Target="../media/image10.emf"/><Relationship Id="rId120" Type="http://schemas.openxmlformats.org/officeDocument/2006/relationships/image" Target="../media/image18.emf"/><Relationship Id="rId125" Type="http://schemas.openxmlformats.org/officeDocument/2006/relationships/customXml" Target="../ink/ink58.xml"/><Relationship Id="rId7" Type="http://schemas.openxmlformats.org/officeDocument/2006/relationships/customXml" Target="../ink/ink9.xml"/><Relationship Id="rId71" Type="http://schemas.openxmlformats.org/officeDocument/2006/relationships/customXml" Target="../ink/ink32.xml"/><Relationship Id="rId2" Type="http://schemas.openxmlformats.org/officeDocument/2006/relationships/image" Target="../media/image1.png"/><Relationship Id="rId24" Type="http://schemas.openxmlformats.org/officeDocument/2006/relationships/image" Target="../media/image162.emf"/><Relationship Id="rId45" Type="http://schemas.openxmlformats.org/officeDocument/2006/relationships/customXml" Target="../ink/ink20.xml"/><Relationship Id="rId66" Type="http://schemas.openxmlformats.org/officeDocument/2006/relationships/image" Target="../media/image183.emf"/><Relationship Id="rId87" Type="http://schemas.openxmlformats.org/officeDocument/2006/relationships/customXml" Target="../ink/ink40.xml"/><Relationship Id="rId110" Type="http://schemas.openxmlformats.org/officeDocument/2006/relationships/image" Target="../media/image13.emf"/><Relationship Id="rId115" Type="http://schemas.openxmlformats.org/officeDocument/2006/relationships/customXml" Target="../ink/ink53.xml"/><Relationship Id="rId131" Type="http://schemas.openxmlformats.org/officeDocument/2006/relationships/customXml" Target="../ink/ink61.xml"/><Relationship Id="rId136" Type="http://schemas.openxmlformats.org/officeDocument/2006/relationships/image" Target="../media/image26.emf"/><Relationship Id="rId82" Type="http://schemas.openxmlformats.org/officeDocument/2006/relationships/image" Target="../media/image191.emf"/><Relationship Id="rId19" Type="http://schemas.openxmlformats.org/officeDocument/2006/relationships/customXml" Target="../ink/ink15.xml"/><Relationship Id="rId14" Type="http://schemas.openxmlformats.org/officeDocument/2006/relationships/image" Target="../media/image157.emf"/><Relationship Id="rId56" Type="http://schemas.openxmlformats.org/officeDocument/2006/relationships/image" Target="../media/image178.emf"/><Relationship Id="rId77" Type="http://schemas.openxmlformats.org/officeDocument/2006/relationships/customXml" Target="../ink/ink35.xml"/><Relationship Id="rId100" Type="http://schemas.openxmlformats.org/officeDocument/2006/relationships/image" Target="../media/image9.emf"/><Relationship Id="rId105" Type="http://schemas.openxmlformats.org/officeDocument/2006/relationships/customXml" Target="../ink/ink48.xml"/><Relationship Id="rId126" Type="http://schemas.openxmlformats.org/officeDocument/2006/relationships/image" Target="../media/image21.emf"/><Relationship Id="rId8" Type="http://schemas.openxmlformats.org/officeDocument/2006/relationships/image" Target="../media/image154.emf"/><Relationship Id="rId51" Type="http://schemas.openxmlformats.org/officeDocument/2006/relationships/customXml" Target="../ink/ink23.xml"/><Relationship Id="rId72" Type="http://schemas.openxmlformats.org/officeDocument/2006/relationships/image" Target="../media/image186.emf"/><Relationship Id="rId98" Type="http://schemas.openxmlformats.org/officeDocument/2006/relationships/image" Target="../media/image8.emf"/><Relationship Id="rId121" Type="http://schemas.openxmlformats.org/officeDocument/2006/relationships/customXml" Target="../ink/ink56.xml"/><Relationship Id="rId3" Type="http://schemas.openxmlformats.org/officeDocument/2006/relationships/customXml" Target="../ink/ink7.xml"/><Relationship Id="rId25" Type="http://schemas.openxmlformats.org/officeDocument/2006/relationships/customXml" Target="../ink/ink16.xml"/><Relationship Id="rId46" Type="http://schemas.openxmlformats.org/officeDocument/2006/relationships/image" Target="../media/image173.emf"/><Relationship Id="rId67" Type="http://schemas.openxmlformats.org/officeDocument/2006/relationships/customXml" Target="../ink/ink30.xml"/><Relationship Id="rId116" Type="http://schemas.openxmlformats.org/officeDocument/2006/relationships/image" Target="../media/image16.emf"/><Relationship Id="rId62" Type="http://schemas.openxmlformats.org/officeDocument/2006/relationships/image" Target="../media/image181.emf"/><Relationship Id="rId83" Type="http://schemas.openxmlformats.org/officeDocument/2006/relationships/customXml" Target="../ink/ink38.xml"/><Relationship Id="rId88" Type="http://schemas.openxmlformats.org/officeDocument/2006/relationships/image" Target="../media/image194.emf"/><Relationship Id="rId111" Type="http://schemas.openxmlformats.org/officeDocument/2006/relationships/customXml" Target="../ink/ink51.xml"/><Relationship Id="rId132" Type="http://schemas.openxmlformats.org/officeDocument/2006/relationships/image" Target="../media/image24.emf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8.emf"/><Relationship Id="rId21" Type="http://schemas.openxmlformats.org/officeDocument/2006/relationships/customXml" Target="../ink/ink73.xml"/><Relationship Id="rId42" Type="http://schemas.openxmlformats.org/officeDocument/2006/relationships/image" Target="../media/image46.emf"/><Relationship Id="rId47" Type="http://schemas.openxmlformats.org/officeDocument/2006/relationships/customXml" Target="../ink/ink86.xml"/><Relationship Id="rId63" Type="http://schemas.openxmlformats.org/officeDocument/2006/relationships/customXml" Target="../ink/ink94.xml"/><Relationship Id="rId68" Type="http://schemas.openxmlformats.org/officeDocument/2006/relationships/image" Target="../media/image59.emf"/><Relationship Id="rId7" Type="http://schemas.openxmlformats.org/officeDocument/2006/relationships/customXml" Target="../ink/ink66.xml"/><Relationship Id="rId2" Type="http://schemas.openxmlformats.org/officeDocument/2006/relationships/image" Target="../media/image1.png"/><Relationship Id="rId16" Type="http://schemas.openxmlformats.org/officeDocument/2006/relationships/image" Target="../media/image33.emf"/><Relationship Id="rId29" Type="http://schemas.openxmlformats.org/officeDocument/2006/relationships/customXml" Target="../ink/ink77.xml"/><Relationship Id="rId11" Type="http://schemas.openxmlformats.org/officeDocument/2006/relationships/customXml" Target="../ink/ink68.xml"/><Relationship Id="rId24" Type="http://schemas.openxmlformats.org/officeDocument/2006/relationships/image" Target="../media/image37.emf"/><Relationship Id="rId32" Type="http://schemas.openxmlformats.org/officeDocument/2006/relationships/image" Target="../media/image41.emf"/><Relationship Id="rId37" Type="http://schemas.openxmlformats.org/officeDocument/2006/relationships/customXml" Target="../ink/ink81.xml"/><Relationship Id="rId40" Type="http://schemas.openxmlformats.org/officeDocument/2006/relationships/image" Target="../media/image45.emf"/><Relationship Id="rId45" Type="http://schemas.openxmlformats.org/officeDocument/2006/relationships/customXml" Target="../ink/ink85.xml"/><Relationship Id="rId53" Type="http://schemas.openxmlformats.org/officeDocument/2006/relationships/customXml" Target="../ink/ink89.xml"/><Relationship Id="rId58" Type="http://schemas.openxmlformats.org/officeDocument/2006/relationships/image" Target="../media/image54.emf"/><Relationship Id="rId66" Type="http://schemas.openxmlformats.org/officeDocument/2006/relationships/image" Target="../media/image58.emf"/><Relationship Id="rId5" Type="http://schemas.openxmlformats.org/officeDocument/2006/relationships/customXml" Target="../ink/ink65.xml"/><Relationship Id="rId61" Type="http://schemas.openxmlformats.org/officeDocument/2006/relationships/customXml" Target="../ink/ink93.xml"/><Relationship Id="rId19" Type="http://schemas.openxmlformats.org/officeDocument/2006/relationships/customXml" Target="../ink/ink72.xml"/><Relationship Id="rId14" Type="http://schemas.openxmlformats.org/officeDocument/2006/relationships/image" Target="../media/image32.emf"/><Relationship Id="rId22" Type="http://schemas.openxmlformats.org/officeDocument/2006/relationships/image" Target="../media/image36.emf"/><Relationship Id="rId27" Type="http://schemas.openxmlformats.org/officeDocument/2006/relationships/customXml" Target="../ink/ink76.xml"/><Relationship Id="rId30" Type="http://schemas.openxmlformats.org/officeDocument/2006/relationships/image" Target="../media/image40.emf"/><Relationship Id="rId35" Type="http://schemas.openxmlformats.org/officeDocument/2006/relationships/customXml" Target="../ink/ink80.xml"/><Relationship Id="rId43" Type="http://schemas.openxmlformats.org/officeDocument/2006/relationships/customXml" Target="../ink/ink84.xml"/><Relationship Id="rId48" Type="http://schemas.openxmlformats.org/officeDocument/2006/relationships/image" Target="../media/image49.emf"/><Relationship Id="rId56" Type="http://schemas.openxmlformats.org/officeDocument/2006/relationships/image" Target="../media/image53.emf"/><Relationship Id="rId64" Type="http://schemas.openxmlformats.org/officeDocument/2006/relationships/image" Target="../media/image57.emf"/><Relationship Id="rId69" Type="http://schemas.openxmlformats.org/officeDocument/2006/relationships/customXml" Target="../ink/ink97.xml"/><Relationship Id="rId8" Type="http://schemas.openxmlformats.org/officeDocument/2006/relationships/image" Target="../media/image29.emf"/><Relationship Id="rId51" Type="http://schemas.openxmlformats.org/officeDocument/2006/relationships/customXml" Target="../ink/ink88.xml"/><Relationship Id="rId3" Type="http://schemas.openxmlformats.org/officeDocument/2006/relationships/customXml" Target="../ink/ink64.xml"/><Relationship Id="rId12" Type="http://schemas.openxmlformats.org/officeDocument/2006/relationships/image" Target="../media/image31.emf"/><Relationship Id="rId17" Type="http://schemas.openxmlformats.org/officeDocument/2006/relationships/customXml" Target="../ink/ink71.xml"/><Relationship Id="rId25" Type="http://schemas.openxmlformats.org/officeDocument/2006/relationships/customXml" Target="../ink/ink75.xml"/><Relationship Id="rId33" Type="http://schemas.openxmlformats.org/officeDocument/2006/relationships/customXml" Target="../ink/ink79.xml"/><Relationship Id="rId38" Type="http://schemas.openxmlformats.org/officeDocument/2006/relationships/image" Target="../media/image44.emf"/><Relationship Id="rId46" Type="http://schemas.openxmlformats.org/officeDocument/2006/relationships/image" Target="../media/image48.emf"/><Relationship Id="rId59" Type="http://schemas.openxmlformats.org/officeDocument/2006/relationships/customXml" Target="../ink/ink92.xml"/><Relationship Id="rId67" Type="http://schemas.openxmlformats.org/officeDocument/2006/relationships/customXml" Target="../ink/ink96.xml"/><Relationship Id="rId20" Type="http://schemas.openxmlformats.org/officeDocument/2006/relationships/image" Target="../media/image35.emf"/><Relationship Id="rId41" Type="http://schemas.openxmlformats.org/officeDocument/2006/relationships/customXml" Target="../ink/ink83.xml"/><Relationship Id="rId54" Type="http://schemas.openxmlformats.org/officeDocument/2006/relationships/image" Target="../media/image52.emf"/><Relationship Id="rId62" Type="http://schemas.openxmlformats.org/officeDocument/2006/relationships/image" Target="../media/image56.emf"/><Relationship Id="rId70" Type="http://schemas.openxmlformats.org/officeDocument/2006/relationships/image" Target="../media/image6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emf"/><Relationship Id="rId15" Type="http://schemas.openxmlformats.org/officeDocument/2006/relationships/customXml" Target="../ink/ink70.xml"/><Relationship Id="rId23" Type="http://schemas.openxmlformats.org/officeDocument/2006/relationships/customXml" Target="../ink/ink74.xml"/><Relationship Id="rId28" Type="http://schemas.openxmlformats.org/officeDocument/2006/relationships/image" Target="../media/image39.emf"/><Relationship Id="rId36" Type="http://schemas.openxmlformats.org/officeDocument/2006/relationships/image" Target="../media/image43.emf"/><Relationship Id="rId49" Type="http://schemas.openxmlformats.org/officeDocument/2006/relationships/customXml" Target="../ink/ink87.xml"/><Relationship Id="rId57" Type="http://schemas.openxmlformats.org/officeDocument/2006/relationships/customXml" Target="../ink/ink91.xml"/><Relationship Id="rId10" Type="http://schemas.openxmlformats.org/officeDocument/2006/relationships/image" Target="../media/image30.emf"/><Relationship Id="rId31" Type="http://schemas.openxmlformats.org/officeDocument/2006/relationships/customXml" Target="../ink/ink78.xml"/><Relationship Id="rId44" Type="http://schemas.openxmlformats.org/officeDocument/2006/relationships/image" Target="../media/image47.emf"/><Relationship Id="rId52" Type="http://schemas.openxmlformats.org/officeDocument/2006/relationships/image" Target="../media/image51.emf"/><Relationship Id="rId60" Type="http://schemas.openxmlformats.org/officeDocument/2006/relationships/image" Target="../media/image55.emf"/><Relationship Id="rId65" Type="http://schemas.openxmlformats.org/officeDocument/2006/relationships/customXml" Target="../ink/ink95.xml"/><Relationship Id="rId4" Type="http://schemas.openxmlformats.org/officeDocument/2006/relationships/image" Target="../media/image27.emf"/><Relationship Id="rId9" Type="http://schemas.openxmlformats.org/officeDocument/2006/relationships/customXml" Target="../ink/ink67.xml"/><Relationship Id="rId13" Type="http://schemas.openxmlformats.org/officeDocument/2006/relationships/customXml" Target="../ink/ink69.xml"/><Relationship Id="rId18" Type="http://schemas.openxmlformats.org/officeDocument/2006/relationships/image" Target="../media/image34.emf"/><Relationship Id="rId39" Type="http://schemas.openxmlformats.org/officeDocument/2006/relationships/customXml" Target="../ink/ink82.xml"/><Relationship Id="rId34" Type="http://schemas.openxmlformats.org/officeDocument/2006/relationships/image" Target="../media/image42.emf"/><Relationship Id="rId50" Type="http://schemas.openxmlformats.org/officeDocument/2006/relationships/image" Target="../media/image50.emf"/><Relationship Id="rId55" Type="http://schemas.openxmlformats.org/officeDocument/2006/relationships/customXml" Target="../ink/ink90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03.xml"/><Relationship Id="rId18" Type="http://schemas.openxmlformats.org/officeDocument/2006/relationships/image" Target="../media/image67.emf"/><Relationship Id="rId26" Type="http://schemas.openxmlformats.org/officeDocument/2006/relationships/image" Target="../media/image71.emf"/><Relationship Id="rId39" Type="http://schemas.openxmlformats.org/officeDocument/2006/relationships/customXml" Target="../ink/ink116.xml"/><Relationship Id="rId21" Type="http://schemas.openxmlformats.org/officeDocument/2006/relationships/customXml" Target="../ink/ink107.xml"/><Relationship Id="rId34" Type="http://schemas.openxmlformats.org/officeDocument/2006/relationships/image" Target="../media/image75.emf"/><Relationship Id="rId42" Type="http://schemas.openxmlformats.org/officeDocument/2006/relationships/image" Target="../media/image79.emf"/><Relationship Id="rId47" Type="http://schemas.openxmlformats.org/officeDocument/2006/relationships/customXml" Target="../ink/ink120.xml"/><Relationship Id="rId50" Type="http://schemas.openxmlformats.org/officeDocument/2006/relationships/image" Target="../media/image83.emf"/><Relationship Id="rId55" Type="http://schemas.openxmlformats.org/officeDocument/2006/relationships/customXml" Target="../ink/ink124.xml"/><Relationship Id="rId63" Type="http://schemas.openxmlformats.org/officeDocument/2006/relationships/customXml" Target="../ink/ink128.xml"/><Relationship Id="rId7" Type="http://schemas.openxmlformats.org/officeDocument/2006/relationships/customXml" Target="../ink/ink100.xml"/><Relationship Id="rId2" Type="http://schemas.openxmlformats.org/officeDocument/2006/relationships/image" Target="../media/image1.png"/><Relationship Id="rId16" Type="http://schemas.openxmlformats.org/officeDocument/2006/relationships/image" Target="../media/image66.emf"/><Relationship Id="rId29" Type="http://schemas.openxmlformats.org/officeDocument/2006/relationships/customXml" Target="../ink/ink111.xml"/><Relationship Id="rId11" Type="http://schemas.openxmlformats.org/officeDocument/2006/relationships/customXml" Target="../ink/ink102.xml"/><Relationship Id="rId24" Type="http://schemas.openxmlformats.org/officeDocument/2006/relationships/image" Target="../media/image70.emf"/><Relationship Id="rId32" Type="http://schemas.openxmlformats.org/officeDocument/2006/relationships/image" Target="../media/image74.emf"/><Relationship Id="rId37" Type="http://schemas.openxmlformats.org/officeDocument/2006/relationships/customXml" Target="../ink/ink115.xml"/><Relationship Id="rId40" Type="http://schemas.openxmlformats.org/officeDocument/2006/relationships/image" Target="../media/image78.emf"/><Relationship Id="rId45" Type="http://schemas.openxmlformats.org/officeDocument/2006/relationships/customXml" Target="../ink/ink119.xml"/><Relationship Id="rId53" Type="http://schemas.openxmlformats.org/officeDocument/2006/relationships/customXml" Target="../ink/ink123.xml"/><Relationship Id="rId58" Type="http://schemas.openxmlformats.org/officeDocument/2006/relationships/image" Target="../media/image87.emf"/><Relationship Id="rId5" Type="http://schemas.openxmlformats.org/officeDocument/2006/relationships/customXml" Target="../ink/ink99.xml"/><Relationship Id="rId61" Type="http://schemas.openxmlformats.org/officeDocument/2006/relationships/customXml" Target="../ink/ink127.xml"/><Relationship Id="rId19" Type="http://schemas.openxmlformats.org/officeDocument/2006/relationships/customXml" Target="../ink/ink106.xml"/><Relationship Id="rId14" Type="http://schemas.openxmlformats.org/officeDocument/2006/relationships/image" Target="../media/image65.emf"/><Relationship Id="rId22" Type="http://schemas.openxmlformats.org/officeDocument/2006/relationships/image" Target="../media/image69.emf"/><Relationship Id="rId27" Type="http://schemas.openxmlformats.org/officeDocument/2006/relationships/customXml" Target="../ink/ink110.xml"/><Relationship Id="rId30" Type="http://schemas.openxmlformats.org/officeDocument/2006/relationships/image" Target="../media/image73.emf"/><Relationship Id="rId35" Type="http://schemas.openxmlformats.org/officeDocument/2006/relationships/customXml" Target="../ink/ink114.xml"/><Relationship Id="rId43" Type="http://schemas.openxmlformats.org/officeDocument/2006/relationships/customXml" Target="../ink/ink118.xml"/><Relationship Id="rId48" Type="http://schemas.openxmlformats.org/officeDocument/2006/relationships/image" Target="../media/image82.emf"/><Relationship Id="rId56" Type="http://schemas.openxmlformats.org/officeDocument/2006/relationships/image" Target="../media/image86.emf"/><Relationship Id="rId64" Type="http://schemas.openxmlformats.org/officeDocument/2006/relationships/image" Target="../media/image90.emf"/><Relationship Id="rId8" Type="http://schemas.openxmlformats.org/officeDocument/2006/relationships/image" Target="../media/image62.emf"/><Relationship Id="rId51" Type="http://schemas.openxmlformats.org/officeDocument/2006/relationships/customXml" Target="../ink/ink122.xml"/><Relationship Id="rId3" Type="http://schemas.openxmlformats.org/officeDocument/2006/relationships/customXml" Target="../ink/ink98.xml"/><Relationship Id="rId12" Type="http://schemas.openxmlformats.org/officeDocument/2006/relationships/image" Target="../media/image64.emf"/><Relationship Id="rId17" Type="http://schemas.openxmlformats.org/officeDocument/2006/relationships/customXml" Target="../ink/ink105.xml"/><Relationship Id="rId25" Type="http://schemas.openxmlformats.org/officeDocument/2006/relationships/customXml" Target="../ink/ink109.xml"/><Relationship Id="rId33" Type="http://schemas.openxmlformats.org/officeDocument/2006/relationships/customXml" Target="../ink/ink113.xml"/><Relationship Id="rId38" Type="http://schemas.openxmlformats.org/officeDocument/2006/relationships/image" Target="../media/image77.emf"/><Relationship Id="rId46" Type="http://schemas.openxmlformats.org/officeDocument/2006/relationships/image" Target="../media/image81.emf"/><Relationship Id="rId59" Type="http://schemas.openxmlformats.org/officeDocument/2006/relationships/customXml" Target="../ink/ink126.xml"/><Relationship Id="rId20" Type="http://schemas.openxmlformats.org/officeDocument/2006/relationships/image" Target="../media/image68.emf"/><Relationship Id="rId41" Type="http://schemas.openxmlformats.org/officeDocument/2006/relationships/customXml" Target="../ink/ink117.xml"/><Relationship Id="rId54" Type="http://schemas.openxmlformats.org/officeDocument/2006/relationships/image" Target="../media/image85.emf"/><Relationship Id="rId62" Type="http://schemas.openxmlformats.org/officeDocument/2006/relationships/image" Target="../media/image8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emf"/><Relationship Id="rId15" Type="http://schemas.openxmlformats.org/officeDocument/2006/relationships/customXml" Target="../ink/ink104.xml"/><Relationship Id="rId23" Type="http://schemas.openxmlformats.org/officeDocument/2006/relationships/customXml" Target="../ink/ink108.xml"/><Relationship Id="rId28" Type="http://schemas.openxmlformats.org/officeDocument/2006/relationships/image" Target="../media/image72.emf"/><Relationship Id="rId36" Type="http://schemas.openxmlformats.org/officeDocument/2006/relationships/image" Target="../media/image76.emf"/><Relationship Id="rId49" Type="http://schemas.openxmlformats.org/officeDocument/2006/relationships/customXml" Target="../ink/ink121.xml"/><Relationship Id="rId57" Type="http://schemas.openxmlformats.org/officeDocument/2006/relationships/customXml" Target="../ink/ink125.xml"/><Relationship Id="rId10" Type="http://schemas.openxmlformats.org/officeDocument/2006/relationships/image" Target="../media/image63.emf"/><Relationship Id="rId31" Type="http://schemas.openxmlformats.org/officeDocument/2006/relationships/customXml" Target="../ink/ink112.xml"/><Relationship Id="rId44" Type="http://schemas.openxmlformats.org/officeDocument/2006/relationships/image" Target="../media/image80.emf"/><Relationship Id="rId52" Type="http://schemas.openxmlformats.org/officeDocument/2006/relationships/image" Target="../media/image84.emf"/><Relationship Id="rId60" Type="http://schemas.openxmlformats.org/officeDocument/2006/relationships/image" Target="../media/image88.emf"/><Relationship Id="rId4" Type="http://schemas.openxmlformats.org/officeDocument/2006/relationships/image" Target="../media/image40.emf"/><Relationship Id="rId9" Type="http://schemas.openxmlformats.org/officeDocument/2006/relationships/customXml" Target="../ink/ink10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emf"/><Relationship Id="rId13" Type="http://schemas.openxmlformats.org/officeDocument/2006/relationships/customXml" Target="../ink/ink134.xml"/><Relationship Id="rId18" Type="http://schemas.openxmlformats.org/officeDocument/2006/relationships/image" Target="../media/image98.emf"/><Relationship Id="rId26" Type="http://schemas.openxmlformats.org/officeDocument/2006/relationships/customXml" Target="../ink/ink141.xml"/><Relationship Id="rId3" Type="http://schemas.openxmlformats.org/officeDocument/2006/relationships/customXml" Target="../ink/ink129.xml"/><Relationship Id="rId21" Type="http://schemas.openxmlformats.org/officeDocument/2006/relationships/customXml" Target="../ink/ink138.xml"/><Relationship Id="rId7" Type="http://schemas.openxmlformats.org/officeDocument/2006/relationships/customXml" Target="../ink/ink131.xml"/><Relationship Id="rId12" Type="http://schemas.openxmlformats.org/officeDocument/2006/relationships/image" Target="../media/image95.emf"/><Relationship Id="rId17" Type="http://schemas.openxmlformats.org/officeDocument/2006/relationships/customXml" Target="../ink/ink136.xml"/><Relationship Id="rId25" Type="http://schemas.openxmlformats.org/officeDocument/2006/relationships/image" Target="../media/image101.emf"/><Relationship Id="rId2" Type="http://schemas.openxmlformats.org/officeDocument/2006/relationships/image" Target="../media/image1.png"/><Relationship Id="rId16" Type="http://schemas.openxmlformats.org/officeDocument/2006/relationships/image" Target="../media/image97.emf"/><Relationship Id="rId20" Type="http://schemas.openxmlformats.org/officeDocument/2006/relationships/image" Target="../media/image99.emf"/><Relationship Id="rId29" Type="http://schemas.openxmlformats.org/officeDocument/2006/relationships/customXml" Target="../ink/ink1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emf"/><Relationship Id="rId11" Type="http://schemas.openxmlformats.org/officeDocument/2006/relationships/customXml" Target="../ink/ink133.xml"/><Relationship Id="rId24" Type="http://schemas.openxmlformats.org/officeDocument/2006/relationships/customXml" Target="../ink/ink140.xml"/><Relationship Id="rId32" Type="http://schemas.openxmlformats.org/officeDocument/2006/relationships/image" Target="../media/image104.emf"/><Relationship Id="rId5" Type="http://schemas.openxmlformats.org/officeDocument/2006/relationships/customXml" Target="../ink/ink130.xml"/><Relationship Id="rId15" Type="http://schemas.openxmlformats.org/officeDocument/2006/relationships/customXml" Target="../ink/ink135.xml"/><Relationship Id="rId23" Type="http://schemas.openxmlformats.org/officeDocument/2006/relationships/customXml" Target="../ink/ink139.xml"/><Relationship Id="rId28" Type="http://schemas.openxmlformats.org/officeDocument/2006/relationships/customXml" Target="../ink/ink142.xml"/><Relationship Id="rId10" Type="http://schemas.openxmlformats.org/officeDocument/2006/relationships/image" Target="../media/image94.emf"/><Relationship Id="rId19" Type="http://schemas.openxmlformats.org/officeDocument/2006/relationships/customXml" Target="../ink/ink137.xml"/><Relationship Id="rId31" Type="http://schemas.openxmlformats.org/officeDocument/2006/relationships/customXml" Target="../ink/ink144.xml"/><Relationship Id="rId4" Type="http://schemas.openxmlformats.org/officeDocument/2006/relationships/image" Target="../media/image91.emf"/><Relationship Id="rId9" Type="http://schemas.openxmlformats.org/officeDocument/2006/relationships/customXml" Target="../ink/ink132.xml"/><Relationship Id="rId14" Type="http://schemas.openxmlformats.org/officeDocument/2006/relationships/image" Target="../media/image96.emf"/><Relationship Id="rId22" Type="http://schemas.openxmlformats.org/officeDocument/2006/relationships/image" Target="../media/image100.emf"/><Relationship Id="rId27" Type="http://schemas.openxmlformats.org/officeDocument/2006/relationships/image" Target="../media/image102.emf"/><Relationship Id="rId30" Type="http://schemas.openxmlformats.org/officeDocument/2006/relationships/image" Target="../media/image10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13" Type="http://schemas.openxmlformats.org/officeDocument/2006/relationships/image" Target="../media/image92.emf"/><Relationship Id="rId18" Type="http://schemas.openxmlformats.org/officeDocument/2006/relationships/customXml" Target="../ink/ink153.xml"/><Relationship Id="rId26" Type="http://schemas.openxmlformats.org/officeDocument/2006/relationships/image" Target="../media/image109.emf"/><Relationship Id="rId3" Type="http://schemas.openxmlformats.org/officeDocument/2006/relationships/customXml" Target="../ink/ink145.xml"/><Relationship Id="rId21" Type="http://schemas.openxmlformats.org/officeDocument/2006/relationships/image" Target="../media/image107.emf"/><Relationship Id="rId7" Type="http://schemas.openxmlformats.org/officeDocument/2006/relationships/customXml" Target="../ink/ink147.xml"/><Relationship Id="rId12" Type="http://schemas.openxmlformats.org/officeDocument/2006/relationships/customXml" Target="../ink/ink150.xml"/><Relationship Id="rId17" Type="http://schemas.openxmlformats.org/officeDocument/2006/relationships/image" Target="../media/image98.emf"/><Relationship Id="rId25" Type="http://schemas.openxmlformats.org/officeDocument/2006/relationships/customXml" Target="../ink/ink157.xml"/><Relationship Id="rId2" Type="http://schemas.openxmlformats.org/officeDocument/2006/relationships/image" Target="../media/image1.png"/><Relationship Id="rId16" Type="http://schemas.openxmlformats.org/officeDocument/2006/relationships/customXml" Target="../ink/ink152.xml"/><Relationship Id="rId20" Type="http://schemas.openxmlformats.org/officeDocument/2006/relationships/customXml" Target="../ink/ink154.xml"/><Relationship Id="rId29" Type="http://schemas.openxmlformats.org/officeDocument/2006/relationships/customXml" Target="../ink/ink1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emf"/><Relationship Id="rId11" Type="http://schemas.openxmlformats.org/officeDocument/2006/relationships/customXml" Target="../ink/ink149.xml"/><Relationship Id="rId24" Type="http://schemas.openxmlformats.org/officeDocument/2006/relationships/customXml" Target="../ink/ink156.xml"/><Relationship Id="rId32" Type="http://schemas.openxmlformats.org/officeDocument/2006/relationships/image" Target="../media/image112.emf"/><Relationship Id="rId5" Type="http://schemas.openxmlformats.org/officeDocument/2006/relationships/customXml" Target="../ink/ink146.xml"/><Relationship Id="rId15" Type="http://schemas.openxmlformats.org/officeDocument/2006/relationships/image" Target="../media/image105.emf"/><Relationship Id="rId23" Type="http://schemas.openxmlformats.org/officeDocument/2006/relationships/image" Target="../media/image108.emf"/><Relationship Id="rId28" Type="http://schemas.openxmlformats.org/officeDocument/2006/relationships/image" Target="../media/image110.emf"/><Relationship Id="rId10" Type="http://schemas.openxmlformats.org/officeDocument/2006/relationships/image" Target="../media/image99.emf"/><Relationship Id="rId19" Type="http://schemas.openxmlformats.org/officeDocument/2006/relationships/image" Target="../media/image106.emf"/><Relationship Id="rId31" Type="http://schemas.openxmlformats.org/officeDocument/2006/relationships/customXml" Target="../ink/ink160.xml"/><Relationship Id="rId4" Type="http://schemas.openxmlformats.org/officeDocument/2006/relationships/image" Target="../media/image93.emf"/><Relationship Id="rId9" Type="http://schemas.openxmlformats.org/officeDocument/2006/relationships/customXml" Target="../ink/ink148.xml"/><Relationship Id="rId14" Type="http://schemas.openxmlformats.org/officeDocument/2006/relationships/customXml" Target="../ink/ink151.xml"/><Relationship Id="rId22" Type="http://schemas.openxmlformats.org/officeDocument/2006/relationships/customXml" Target="../ink/ink155.xml"/><Relationship Id="rId27" Type="http://schemas.openxmlformats.org/officeDocument/2006/relationships/customXml" Target="../ink/ink158.xml"/><Relationship Id="rId30" Type="http://schemas.openxmlformats.org/officeDocument/2006/relationships/image" Target="../media/image11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emf"/><Relationship Id="rId3" Type="http://schemas.openxmlformats.org/officeDocument/2006/relationships/customXml" Target="../ink/ink161.xml"/><Relationship Id="rId7" Type="http://schemas.openxmlformats.org/officeDocument/2006/relationships/customXml" Target="../ink/ink16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emf"/><Relationship Id="rId5" Type="http://schemas.openxmlformats.org/officeDocument/2006/relationships/customXml" Target="../ink/ink162.xml"/><Relationship Id="rId10" Type="http://schemas.openxmlformats.org/officeDocument/2006/relationships/image" Target="../media/image116.emf"/><Relationship Id="rId4" Type="http://schemas.openxmlformats.org/officeDocument/2006/relationships/image" Target="../media/image113.emf"/><Relationship Id="rId9" Type="http://schemas.openxmlformats.org/officeDocument/2006/relationships/customXml" Target="../ink/ink1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emf"/><Relationship Id="rId5" Type="http://schemas.openxmlformats.org/officeDocument/2006/relationships/customXml" Target="../ink/ink166.xml"/><Relationship Id="rId4" Type="http://schemas.openxmlformats.org/officeDocument/2006/relationships/image" Target="../media/image1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99707"/>
            <a:ext cx="9144000" cy="1810255"/>
          </a:xfrm>
        </p:spPr>
        <p:txBody>
          <a:bodyPr>
            <a:normAutofit/>
          </a:bodyPr>
          <a:lstStyle/>
          <a:p>
            <a:r>
              <a:rPr lang="fa-IR" sz="50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مکاترونیک</a:t>
            </a:r>
            <a:r>
              <a:rPr lang="en-US" sz="50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/>
            </a:r>
            <a:br>
              <a:rPr lang="en-US" sz="5000" b="1" dirty="0" smtClean="0">
                <a:solidFill>
                  <a:srgbClr val="7030A0"/>
                </a:solidFill>
                <a:cs typeface="B Nazanin" panose="00000400000000000000" pitchFamily="2" charset="-78"/>
              </a:rPr>
            </a:br>
            <a:r>
              <a:rPr lang="en-US" sz="20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/>
            </a:r>
            <a:br>
              <a:rPr lang="en-US" sz="2000" b="1" dirty="0" smtClean="0">
                <a:solidFill>
                  <a:srgbClr val="7030A0"/>
                </a:solidFill>
                <a:cs typeface="B Nazanin" panose="00000400000000000000" pitchFamily="2" charset="-78"/>
              </a:rPr>
            </a:br>
            <a:r>
              <a:rPr lang="fa-IR" sz="40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مروری بر دینامیک و مدلسازی دینامیکی</a:t>
            </a:r>
            <a:endParaRPr lang="en-US" sz="40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637397"/>
          </a:xfrm>
        </p:spPr>
        <p:txBody>
          <a:bodyPr>
            <a:normAutofit/>
          </a:bodyPr>
          <a:lstStyle/>
          <a:p>
            <a:endParaRPr lang="en-US" dirty="0" smtClean="0">
              <a:cs typeface="B Nazanin" panose="00000400000000000000" pitchFamily="2" charset="-78"/>
            </a:endParaRPr>
          </a:p>
          <a:p>
            <a:r>
              <a:rPr lang="fa-IR" dirty="0" smtClean="0">
                <a:solidFill>
                  <a:srgbClr val="7030A0"/>
                </a:solidFill>
                <a:cs typeface="B Nazanin" panose="00000400000000000000" pitchFamily="2" charset="-78"/>
              </a:rPr>
              <a:t>دکتر امین نیکوبین</a:t>
            </a:r>
          </a:p>
          <a:p>
            <a:r>
              <a:rPr lang="fa-IR" dirty="0" smtClean="0">
                <a:solidFill>
                  <a:srgbClr val="7030A0"/>
                </a:solidFill>
                <a:cs typeface="B Nazanin" panose="00000400000000000000" pitchFamily="2" charset="-78"/>
              </a:rPr>
              <a:t>دانشگاه سمنان، دانشکده مهندسی مکانیک</a:t>
            </a:r>
          </a:p>
          <a:p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anikoobin@semnan.ac.ir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88" y="158451"/>
            <a:ext cx="1834030" cy="216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84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8" name="Ink 87"/>
              <p14:cNvContentPartPr/>
              <p14:nvPr/>
            </p14:nvContentPartPr>
            <p14:xfrm>
              <a:off x="6092948" y="4332822"/>
              <a:ext cx="5408697" cy="1227235"/>
            </p14:xfrm>
          </p:contentPart>
        </mc:Choice>
        <mc:Fallback>
          <p:pic>
            <p:nvPicPr>
              <p:cNvPr id="88" name="Ink 8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78548" y="4318422"/>
                <a:ext cx="5437497" cy="12560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9" name="Ink 88"/>
              <p14:cNvContentPartPr/>
              <p14:nvPr/>
            </p14:nvContentPartPr>
            <p14:xfrm>
              <a:off x="5754662" y="4582840"/>
              <a:ext cx="307800" cy="1411920"/>
            </p14:xfrm>
          </p:contentPart>
        </mc:Choice>
        <mc:Fallback>
          <p:pic>
            <p:nvPicPr>
              <p:cNvPr id="89" name="Ink 8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40262" y="4568440"/>
                <a:ext cx="336600" cy="144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0" name="Ink 89"/>
              <p14:cNvContentPartPr/>
              <p14:nvPr/>
            </p14:nvContentPartPr>
            <p14:xfrm>
              <a:off x="5945765" y="4841857"/>
              <a:ext cx="5735160" cy="396720"/>
            </p14:xfrm>
          </p:contentPart>
        </mc:Choice>
        <mc:Fallback>
          <p:pic>
            <p:nvPicPr>
              <p:cNvPr id="90" name="Ink 8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31365" y="4827457"/>
                <a:ext cx="5763960" cy="42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92" name="Ink 91"/>
              <p14:cNvContentPartPr/>
              <p14:nvPr/>
            </p14:nvContentPartPr>
            <p14:xfrm>
              <a:off x="11356622" y="4300960"/>
              <a:ext cx="395640" cy="1230840"/>
            </p14:xfrm>
          </p:contentPart>
        </mc:Choice>
        <mc:Fallback>
          <p:pic>
            <p:nvPicPr>
              <p:cNvPr id="92" name="Ink 9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342222" y="4286560"/>
                <a:ext cx="424440" cy="125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93" name="Ink 92"/>
              <p14:cNvContentPartPr/>
              <p14:nvPr/>
            </p14:nvContentPartPr>
            <p14:xfrm>
              <a:off x="4533902" y="1255809"/>
              <a:ext cx="320760" cy="1051111"/>
            </p14:xfrm>
          </p:contentPart>
        </mc:Choice>
        <mc:Fallback>
          <p:pic>
            <p:nvPicPr>
              <p:cNvPr id="93" name="Ink 9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19502" y="1241410"/>
                <a:ext cx="349560" cy="10799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05" name="Ink 104"/>
              <p14:cNvContentPartPr/>
              <p14:nvPr/>
            </p14:nvContentPartPr>
            <p14:xfrm>
              <a:off x="2822102" y="3589960"/>
              <a:ext cx="440640" cy="2325600"/>
            </p14:xfrm>
          </p:contentPart>
        </mc:Choice>
        <mc:Fallback>
          <p:pic>
            <p:nvPicPr>
              <p:cNvPr id="105" name="Ink 104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07702" y="3575560"/>
                <a:ext cx="469440" cy="235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08" name="Ink 107"/>
              <p14:cNvContentPartPr/>
              <p14:nvPr/>
            </p14:nvContentPartPr>
            <p14:xfrm>
              <a:off x="11740382" y="3499600"/>
              <a:ext cx="339120" cy="2421000"/>
            </p14:xfrm>
          </p:contentPart>
        </mc:Choice>
        <mc:Fallback>
          <p:pic>
            <p:nvPicPr>
              <p:cNvPr id="108" name="Ink 10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725982" y="3485200"/>
                <a:ext cx="367920" cy="244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18" name="Ink 117"/>
              <p14:cNvContentPartPr/>
              <p14:nvPr/>
            </p14:nvContentPartPr>
            <p14:xfrm>
              <a:off x="846782" y="1571889"/>
              <a:ext cx="3544920" cy="716671"/>
            </p14:xfrm>
          </p:contentPart>
        </mc:Choice>
        <mc:Fallback>
          <p:pic>
            <p:nvPicPr>
              <p:cNvPr id="118" name="Ink 117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32382" y="1557491"/>
                <a:ext cx="3573720" cy="7454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19" name="Ink 118"/>
              <p14:cNvContentPartPr/>
              <p14:nvPr/>
            </p14:nvContentPartPr>
            <p14:xfrm>
              <a:off x="711062" y="1267329"/>
              <a:ext cx="9125640" cy="2336311"/>
            </p14:xfrm>
          </p:contentPart>
        </mc:Choice>
        <mc:Fallback>
          <p:pic>
            <p:nvPicPr>
              <p:cNvPr id="119" name="Ink 118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96662" y="1252930"/>
                <a:ext cx="9154440" cy="23651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21" name="Ink 120"/>
              <p14:cNvContentPartPr/>
              <p14:nvPr/>
            </p14:nvContentPartPr>
            <p14:xfrm>
              <a:off x="716102" y="4073889"/>
              <a:ext cx="1688760" cy="872551"/>
            </p14:xfrm>
          </p:contentPart>
        </mc:Choice>
        <mc:Fallback>
          <p:pic>
            <p:nvPicPr>
              <p:cNvPr id="121" name="Ink 120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01702" y="4059490"/>
                <a:ext cx="1717560" cy="9013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122" name="Ink 121"/>
              <p14:cNvContentPartPr/>
              <p14:nvPr/>
            </p14:nvContentPartPr>
            <p14:xfrm>
              <a:off x="2675582" y="2766009"/>
              <a:ext cx="1829160" cy="2972791"/>
            </p14:xfrm>
          </p:contentPart>
        </mc:Choice>
        <mc:Fallback>
          <p:pic>
            <p:nvPicPr>
              <p:cNvPr id="122" name="Ink 121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661182" y="2751609"/>
                <a:ext cx="1857960" cy="30015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26" name="Ink 125"/>
              <p14:cNvContentPartPr/>
              <p14:nvPr/>
            </p14:nvContentPartPr>
            <p14:xfrm>
              <a:off x="711062" y="3352809"/>
              <a:ext cx="237600" cy="22951"/>
            </p14:xfrm>
          </p:contentPart>
        </mc:Choice>
        <mc:Fallback>
          <p:pic>
            <p:nvPicPr>
              <p:cNvPr id="126" name="Ink 125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96662" y="3338465"/>
                <a:ext cx="266400" cy="5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132" name="Ink 131"/>
              <p14:cNvContentPartPr/>
              <p14:nvPr/>
            </p14:nvContentPartPr>
            <p14:xfrm>
              <a:off x="2097422" y="6073689"/>
              <a:ext cx="2660040" cy="666271"/>
            </p14:xfrm>
          </p:contentPart>
        </mc:Choice>
        <mc:Fallback>
          <p:pic>
            <p:nvPicPr>
              <p:cNvPr id="132" name="Ink 131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083022" y="6059291"/>
                <a:ext cx="2688840" cy="6950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139" name="Ink 138"/>
              <p14:cNvContentPartPr/>
              <p14:nvPr/>
            </p14:nvContentPartPr>
            <p14:xfrm>
              <a:off x="4109102" y="3860769"/>
              <a:ext cx="1343880" cy="350191"/>
            </p14:xfrm>
          </p:contentPart>
        </mc:Choice>
        <mc:Fallback>
          <p:pic>
            <p:nvPicPr>
              <p:cNvPr id="139" name="Ink 138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094702" y="3846373"/>
                <a:ext cx="1372680" cy="3789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141" name="Ink 140"/>
              <p14:cNvContentPartPr/>
              <p14:nvPr/>
            </p14:nvContentPartPr>
            <p14:xfrm>
              <a:off x="4737302" y="5113929"/>
              <a:ext cx="569880" cy="378991"/>
            </p14:xfrm>
          </p:contentPart>
        </mc:Choice>
        <mc:Fallback>
          <p:pic>
            <p:nvPicPr>
              <p:cNvPr id="141" name="Ink 140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722902" y="5099532"/>
                <a:ext cx="598680" cy="40778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4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1082942" y="493240"/>
              <a:ext cx="10240200" cy="27921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8542" y="478840"/>
                <a:ext cx="10269000" cy="28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1" name="Ink 50"/>
              <p14:cNvContentPartPr/>
              <p14:nvPr/>
            </p14:nvContentPartPr>
            <p14:xfrm>
              <a:off x="632222" y="587200"/>
              <a:ext cx="271080" cy="2021040"/>
            </p14:xfrm>
          </p:contentPart>
        </mc:Choice>
        <mc:Fallback>
          <p:pic>
            <p:nvPicPr>
              <p:cNvPr id="51" name="Ink 5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7822" y="572800"/>
                <a:ext cx="299880" cy="204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0" name="Ink 69"/>
              <p14:cNvContentPartPr/>
              <p14:nvPr/>
            </p14:nvContentPartPr>
            <p14:xfrm>
              <a:off x="10701782" y="1997680"/>
              <a:ext cx="46800" cy="46080"/>
            </p14:xfrm>
          </p:contentPart>
        </mc:Choice>
        <mc:Fallback>
          <p:pic>
            <p:nvPicPr>
              <p:cNvPr id="70" name="Ink 6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687382" y="1983280"/>
                <a:ext cx="7560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1" name="Ink 70"/>
              <p14:cNvContentPartPr/>
              <p14:nvPr/>
            </p14:nvContentPartPr>
            <p14:xfrm>
              <a:off x="9505142" y="2122240"/>
              <a:ext cx="360" cy="360"/>
            </p14:xfrm>
          </p:contentPart>
        </mc:Choice>
        <mc:Fallback>
          <p:pic>
            <p:nvPicPr>
              <p:cNvPr id="71" name="Ink 7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90742" y="2107840"/>
                <a:ext cx="2916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3" name="Ink 72"/>
              <p14:cNvContentPartPr/>
              <p14:nvPr/>
            </p14:nvContentPartPr>
            <p14:xfrm>
              <a:off x="10239182" y="2223760"/>
              <a:ext cx="801720" cy="368280"/>
            </p14:xfrm>
          </p:contentPart>
        </mc:Choice>
        <mc:Fallback>
          <p:pic>
            <p:nvPicPr>
              <p:cNvPr id="73" name="Ink 72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224782" y="2209360"/>
                <a:ext cx="830520" cy="39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966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0" name="Ink 99"/>
              <p14:cNvContentPartPr/>
              <p14:nvPr/>
            </p14:nvContentPartPr>
            <p14:xfrm>
              <a:off x="401822" y="3680320"/>
              <a:ext cx="10851120" cy="2122560"/>
            </p14:xfrm>
          </p:contentPart>
        </mc:Choice>
        <mc:Fallback>
          <p:pic>
            <p:nvPicPr>
              <p:cNvPr id="100" name="Ink 9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7422" y="3665920"/>
                <a:ext cx="10879920" cy="215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13" name="Ink 112"/>
              <p14:cNvContentPartPr/>
              <p14:nvPr/>
            </p14:nvContentPartPr>
            <p14:xfrm>
              <a:off x="619622" y="1806160"/>
              <a:ext cx="4799520" cy="2822760"/>
            </p14:xfrm>
          </p:contentPart>
        </mc:Choice>
        <mc:Fallback>
          <p:pic>
            <p:nvPicPr>
              <p:cNvPr id="113" name="Ink 11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5222" y="1791760"/>
                <a:ext cx="4828320" cy="285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11" name="Ink 210"/>
              <p14:cNvContentPartPr/>
              <p14:nvPr/>
            </p14:nvContentPartPr>
            <p14:xfrm>
              <a:off x="6976502" y="463000"/>
              <a:ext cx="4437000" cy="2955240"/>
            </p14:xfrm>
          </p:contentPart>
        </mc:Choice>
        <mc:Fallback>
          <p:pic>
            <p:nvPicPr>
              <p:cNvPr id="211" name="Ink 21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62102" y="448600"/>
                <a:ext cx="4465800" cy="298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12" name="Ink 211"/>
              <p14:cNvContentPartPr/>
              <p14:nvPr/>
            </p14:nvContentPartPr>
            <p14:xfrm>
              <a:off x="6599582" y="5689480"/>
              <a:ext cx="4615200" cy="1106640"/>
            </p14:xfrm>
          </p:contentPart>
        </mc:Choice>
        <mc:Fallback>
          <p:pic>
            <p:nvPicPr>
              <p:cNvPr id="212" name="Ink 21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85182" y="5675080"/>
                <a:ext cx="4644000" cy="11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17" name="Ink 216"/>
              <p14:cNvContentPartPr/>
              <p14:nvPr/>
            </p14:nvContentPartPr>
            <p14:xfrm>
              <a:off x="828782" y="5814760"/>
              <a:ext cx="3800160" cy="793440"/>
            </p14:xfrm>
          </p:contentPart>
        </mc:Choice>
        <mc:Fallback>
          <p:pic>
            <p:nvPicPr>
              <p:cNvPr id="217" name="Ink 21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14382" y="5800360"/>
                <a:ext cx="3828960" cy="82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367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8" name="Ink 27"/>
              <p14:cNvContentPartPr/>
              <p14:nvPr/>
            </p14:nvContentPartPr>
            <p14:xfrm>
              <a:off x="1298222" y="463000"/>
              <a:ext cx="2596680" cy="1400040"/>
            </p14:xfrm>
          </p:contentPart>
        </mc:Choice>
        <mc:Fallback>
          <p:pic>
            <p:nvPicPr>
              <p:cNvPr id="28" name="Ink 2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83822" y="448600"/>
                <a:ext cx="2625480" cy="142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0" name="Ink 49"/>
              <p14:cNvContentPartPr/>
              <p14:nvPr/>
            </p14:nvContentPartPr>
            <p14:xfrm>
              <a:off x="1411262" y="2009560"/>
              <a:ext cx="2607840" cy="181080"/>
            </p14:xfrm>
          </p:contentPart>
        </mc:Choice>
        <mc:Fallback>
          <p:pic>
            <p:nvPicPr>
              <p:cNvPr id="50" name="Ink 4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96862" y="1995160"/>
                <a:ext cx="2636640" cy="2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79" name="Ink 178"/>
              <p14:cNvContentPartPr/>
              <p14:nvPr/>
            </p14:nvContentPartPr>
            <p14:xfrm>
              <a:off x="8444222" y="5035000"/>
              <a:ext cx="1637280" cy="846720"/>
            </p14:xfrm>
          </p:contentPart>
        </mc:Choice>
        <mc:Fallback>
          <p:pic>
            <p:nvPicPr>
              <p:cNvPr id="179" name="Ink 17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29822" y="5020600"/>
                <a:ext cx="1666080" cy="87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9" name="Ink 188"/>
              <p14:cNvContentPartPr/>
              <p14:nvPr/>
            </p14:nvContentPartPr>
            <p14:xfrm>
              <a:off x="2686742" y="1038640"/>
              <a:ext cx="916200" cy="824400"/>
            </p14:xfrm>
          </p:contentPart>
        </mc:Choice>
        <mc:Fallback>
          <p:pic>
            <p:nvPicPr>
              <p:cNvPr id="189" name="Ink 18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72342" y="1024240"/>
                <a:ext cx="945000" cy="85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90" name="Ink 189"/>
              <p14:cNvContentPartPr/>
              <p14:nvPr/>
            </p14:nvContentPartPr>
            <p14:xfrm>
              <a:off x="976022" y="541840"/>
              <a:ext cx="11080800" cy="5844960"/>
            </p14:xfrm>
          </p:contentPart>
        </mc:Choice>
        <mc:Fallback>
          <p:pic>
            <p:nvPicPr>
              <p:cNvPr id="190" name="Ink 18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61622" y="527440"/>
                <a:ext cx="11109600" cy="587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91" name="Ink 190"/>
              <p14:cNvContentPartPr/>
              <p14:nvPr/>
            </p14:nvContentPartPr>
            <p14:xfrm>
              <a:off x="2357342" y="1557760"/>
              <a:ext cx="631800" cy="508320"/>
            </p14:xfrm>
          </p:contentPart>
        </mc:Choice>
        <mc:Fallback>
          <p:pic>
            <p:nvPicPr>
              <p:cNvPr id="191" name="Ink 19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342942" y="1543360"/>
                <a:ext cx="660600" cy="53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94" name="Ink 193"/>
              <p14:cNvContentPartPr/>
              <p14:nvPr/>
            </p14:nvContentPartPr>
            <p14:xfrm>
              <a:off x="1377422" y="1738480"/>
              <a:ext cx="1004760" cy="83160"/>
            </p14:xfrm>
          </p:contentPart>
        </mc:Choice>
        <mc:Fallback>
          <p:pic>
            <p:nvPicPr>
              <p:cNvPr id="194" name="Ink 19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363022" y="1724080"/>
                <a:ext cx="10335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203" name="Ink 202"/>
              <p14:cNvContentPartPr/>
              <p14:nvPr/>
            </p14:nvContentPartPr>
            <p14:xfrm>
              <a:off x="6428222" y="666040"/>
              <a:ext cx="4651200" cy="1000080"/>
            </p14:xfrm>
          </p:contentPart>
        </mc:Choice>
        <mc:Fallback>
          <p:pic>
            <p:nvPicPr>
              <p:cNvPr id="203" name="Ink 20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413822" y="651640"/>
                <a:ext cx="4680000" cy="102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38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2" name="Ink 11"/>
              <p14:cNvContentPartPr/>
              <p14:nvPr/>
            </p14:nvContentPartPr>
            <p14:xfrm>
              <a:off x="564542" y="587200"/>
              <a:ext cx="6254280" cy="377064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0142" y="572800"/>
                <a:ext cx="6283080" cy="379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3" name="Ink 82"/>
              <p14:cNvContentPartPr/>
              <p14:nvPr/>
            </p14:nvContentPartPr>
            <p14:xfrm>
              <a:off x="2130902" y="3296200"/>
              <a:ext cx="5128200" cy="1400760"/>
            </p14:xfrm>
          </p:contentPart>
        </mc:Choice>
        <mc:Fallback>
          <p:pic>
            <p:nvPicPr>
              <p:cNvPr id="83" name="Ink 8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16502" y="3281800"/>
                <a:ext cx="5157000" cy="142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0579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5" name="Ink 64"/>
              <p14:cNvContentPartPr/>
              <p14:nvPr/>
            </p14:nvContentPartPr>
            <p14:xfrm>
              <a:off x="1320902" y="1275520"/>
              <a:ext cx="2269440" cy="1027800"/>
            </p14:xfrm>
          </p:contentPart>
        </mc:Choice>
        <mc:Fallback>
          <p:pic>
            <p:nvPicPr>
              <p:cNvPr id="65" name="Ink 6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06502" y="1261120"/>
                <a:ext cx="2298240" cy="105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8" name="Ink 67"/>
              <p14:cNvContentPartPr/>
              <p14:nvPr/>
            </p14:nvContentPartPr>
            <p14:xfrm>
              <a:off x="1388582" y="1264360"/>
              <a:ext cx="2156400" cy="1095480"/>
            </p14:xfrm>
          </p:contentPart>
        </mc:Choice>
        <mc:Fallback>
          <p:pic>
            <p:nvPicPr>
              <p:cNvPr id="68" name="Ink 6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74182" y="1249960"/>
                <a:ext cx="2185200" cy="112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3" name="Ink 72"/>
              <p14:cNvContentPartPr/>
              <p14:nvPr/>
            </p14:nvContentPartPr>
            <p14:xfrm>
              <a:off x="2415662" y="1072480"/>
              <a:ext cx="136800" cy="339120"/>
            </p14:xfrm>
          </p:contentPart>
        </mc:Choice>
        <mc:Fallback>
          <p:pic>
            <p:nvPicPr>
              <p:cNvPr id="73" name="Ink 7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401262" y="1058080"/>
                <a:ext cx="165600" cy="36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24" name="Ink 123"/>
              <p14:cNvContentPartPr/>
              <p14:nvPr/>
            </p14:nvContentPartPr>
            <p14:xfrm>
              <a:off x="983942" y="1317640"/>
              <a:ext cx="9695880" cy="4634640"/>
            </p14:xfrm>
          </p:contentPart>
        </mc:Choice>
        <mc:Fallback>
          <p:pic>
            <p:nvPicPr>
              <p:cNvPr id="124" name="Ink 12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69542" y="1303240"/>
                <a:ext cx="9724680" cy="46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25" name="Ink 124"/>
              <p14:cNvContentPartPr/>
              <p14:nvPr/>
            </p14:nvContentPartPr>
            <p14:xfrm>
              <a:off x="1377422" y="859000"/>
              <a:ext cx="2991600" cy="1376640"/>
            </p14:xfrm>
          </p:contentPart>
        </mc:Choice>
        <mc:Fallback>
          <p:pic>
            <p:nvPicPr>
              <p:cNvPr id="125" name="Ink 124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63022" y="844600"/>
                <a:ext cx="3020400" cy="140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27" name="Ink 126"/>
              <p14:cNvContentPartPr/>
              <p14:nvPr/>
            </p14:nvContentPartPr>
            <p14:xfrm>
              <a:off x="3691502" y="1140160"/>
              <a:ext cx="226080" cy="1083960"/>
            </p14:xfrm>
          </p:contentPart>
        </mc:Choice>
        <mc:Fallback>
          <p:pic>
            <p:nvPicPr>
              <p:cNvPr id="127" name="Ink 12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77102" y="1125760"/>
                <a:ext cx="254880" cy="111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28" name="Ink 127"/>
              <p14:cNvContentPartPr/>
              <p14:nvPr/>
            </p14:nvContentPartPr>
            <p14:xfrm>
              <a:off x="8278262" y="428800"/>
              <a:ext cx="2796480" cy="714240"/>
            </p14:xfrm>
          </p:contentPart>
        </mc:Choice>
        <mc:Fallback>
          <p:pic>
            <p:nvPicPr>
              <p:cNvPr id="128" name="Ink 12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263862" y="414400"/>
                <a:ext cx="2825280" cy="74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30" name="Ink 129"/>
              <p14:cNvContentPartPr/>
              <p14:nvPr/>
            </p14:nvContentPartPr>
            <p14:xfrm>
              <a:off x="3556142" y="912640"/>
              <a:ext cx="454680" cy="578160"/>
            </p14:xfrm>
          </p:contentPart>
        </mc:Choice>
        <mc:Fallback>
          <p:pic>
            <p:nvPicPr>
              <p:cNvPr id="130" name="Ink 129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541742" y="898240"/>
                <a:ext cx="483480" cy="60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47" name="Ink 146"/>
              <p14:cNvContentPartPr/>
              <p14:nvPr/>
            </p14:nvContentPartPr>
            <p14:xfrm>
              <a:off x="1343222" y="2234560"/>
              <a:ext cx="1129320" cy="79920"/>
            </p14:xfrm>
          </p:contentPart>
        </mc:Choice>
        <mc:Fallback>
          <p:pic>
            <p:nvPicPr>
              <p:cNvPr id="147" name="Ink 146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328822" y="2220160"/>
                <a:ext cx="115812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48" name="Ink 147"/>
              <p14:cNvContentPartPr/>
              <p14:nvPr/>
            </p14:nvContentPartPr>
            <p14:xfrm>
              <a:off x="959462" y="2144920"/>
              <a:ext cx="519840" cy="564840"/>
            </p14:xfrm>
          </p:contentPart>
        </mc:Choice>
        <mc:Fallback>
          <p:pic>
            <p:nvPicPr>
              <p:cNvPr id="148" name="Ink 147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945062" y="2130520"/>
                <a:ext cx="548640" cy="59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149" name="Ink 148"/>
              <p14:cNvContentPartPr/>
              <p14:nvPr/>
            </p14:nvContentPartPr>
            <p14:xfrm>
              <a:off x="1283462" y="1106320"/>
              <a:ext cx="491760" cy="1614600"/>
            </p14:xfrm>
          </p:contentPart>
        </mc:Choice>
        <mc:Fallback>
          <p:pic>
            <p:nvPicPr>
              <p:cNvPr id="149" name="Ink 148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269062" y="1091920"/>
                <a:ext cx="520560" cy="164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065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1" name="Ink 10"/>
              <p14:cNvContentPartPr/>
              <p14:nvPr/>
            </p14:nvContentPartPr>
            <p14:xfrm>
              <a:off x="1432862" y="1042600"/>
              <a:ext cx="2202480" cy="106884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18462" y="1028200"/>
                <a:ext cx="2231280" cy="10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42" name="Ink 141"/>
              <p14:cNvContentPartPr/>
              <p14:nvPr/>
            </p14:nvContentPartPr>
            <p14:xfrm>
              <a:off x="609542" y="736240"/>
              <a:ext cx="10736280" cy="5206680"/>
            </p14:xfrm>
          </p:contentPart>
        </mc:Choice>
        <mc:Fallback>
          <p:pic>
            <p:nvPicPr>
              <p:cNvPr id="142" name="Ink 14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5142" y="721840"/>
                <a:ext cx="10765080" cy="523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74" name="Ink 173"/>
              <p14:cNvContentPartPr/>
              <p14:nvPr/>
            </p14:nvContentPartPr>
            <p14:xfrm>
              <a:off x="3821462" y="1004800"/>
              <a:ext cx="121680" cy="1027440"/>
            </p14:xfrm>
          </p:contentPart>
        </mc:Choice>
        <mc:Fallback>
          <p:pic>
            <p:nvPicPr>
              <p:cNvPr id="174" name="Ink 17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07062" y="990400"/>
                <a:ext cx="150480" cy="10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76" name="Ink 175"/>
              <p14:cNvContentPartPr/>
              <p14:nvPr/>
            </p14:nvContentPartPr>
            <p14:xfrm>
              <a:off x="2743262" y="1512760"/>
              <a:ext cx="122400" cy="564840"/>
            </p14:xfrm>
          </p:contentPart>
        </mc:Choice>
        <mc:Fallback>
          <p:pic>
            <p:nvPicPr>
              <p:cNvPr id="176" name="Ink 17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728862" y="1498360"/>
                <a:ext cx="151200" cy="59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28" name="Ink 227"/>
              <p14:cNvContentPartPr/>
              <p14:nvPr/>
            </p14:nvContentPartPr>
            <p14:xfrm>
              <a:off x="6389342" y="393520"/>
              <a:ext cx="4550040" cy="1266480"/>
            </p14:xfrm>
          </p:contentPart>
        </mc:Choice>
        <mc:Fallback>
          <p:pic>
            <p:nvPicPr>
              <p:cNvPr id="228" name="Ink 22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374942" y="379120"/>
                <a:ext cx="4578840" cy="129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31" name="Ink 230"/>
              <p14:cNvContentPartPr/>
              <p14:nvPr/>
            </p14:nvContentPartPr>
            <p14:xfrm>
              <a:off x="1501262" y="1354720"/>
              <a:ext cx="353880" cy="1219680"/>
            </p14:xfrm>
          </p:contentPart>
        </mc:Choice>
        <mc:Fallback>
          <p:pic>
            <p:nvPicPr>
              <p:cNvPr id="231" name="Ink 23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486862" y="1340320"/>
                <a:ext cx="382680" cy="124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236" name="Ink 235"/>
              <p14:cNvContentPartPr/>
              <p14:nvPr/>
            </p14:nvContentPartPr>
            <p14:xfrm>
              <a:off x="2277422" y="1613200"/>
              <a:ext cx="172800" cy="452880"/>
            </p14:xfrm>
          </p:contentPart>
        </mc:Choice>
        <mc:Fallback>
          <p:pic>
            <p:nvPicPr>
              <p:cNvPr id="236" name="Ink 23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263022" y="1598800"/>
                <a:ext cx="201600" cy="48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244" name="Ink 243"/>
              <p14:cNvContentPartPr/>
              <p14:nvPr/>
            </p14:nvContentPartPr>
            <p14:xfrm>
              <a:off x="10939022" y="914440"/>
              <a:ext cx="9000" cy="34200"/>
            </p14:xfrm>
          </p:contentPart>
        </mc:Choice>
        <mc:Fallback>
          <p:pic>
            <p:nvPicPr>
              <p:cNvPr id="244" name="Ink 243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0924622" y="900040"/>
                <a:ext cx="37800" cy="6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820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" name="Ink 7"/>
              <p14:cNvContentPartPr/>
              <p14:nvPr/>
            </p14:nvContentPartPr>
            <p14:xfrm>
              <a:off x="756422" y="711027"/>
              <a:ext cx="10487520" cy="5103013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2022" y="696627"/>
                <a:ext cx="10516320" cy="51318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5" name="Ink 104"/>
              <p14:cNvContentPartPr/>
              <p14:nvPr/>
            </p14:nvContentPartPr>
            <p14:xfrm>
              <a:off x="722582" y="2551347"/>
              <a:ext cx="666360" cy="2269453"/>
            </p14:xfrm>
          </p:contentPart>
        </mc:Choice>
        <mc:Fallback>
          <p:pic>
            <p:nvPicPr>
              <p:cNvPr id="105" name="Ink 10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8182" y="2536947"/>
                <a:ext cx="695160" cy="22982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7" name="Ink 166"/>
              <p14:cNvContentPartPr/>
              <p14:nvPr/>
            </p14:nvContentPartPr>
            <p14:xfrm>
              <a:off x="1433582" y="4172800"/>
              <a:ext cx="10416600" cy="2024640"/>
            </p14:xfrm>
          </p:contentPart>
        </mc:Choice>
        <mc:Fallback>
          <p:pic>
            <p:nvPicPr>
              <p:cNvPr id="167" name="Ink 166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19182" y="4158400"/>
                <a:ext cx="10445400" cy="2053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64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" name="Ink 7"/>
              <p14:cNvContentPartPr/>
              <p14:nvPr/>
            </p14:nvContentPartPr>
            <p14:xfrm>
              <a:off x="2380022" y="1260400"/>
              <a:ext cx="1718280" cy="147312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65622" y="1246000"/>
                <a:ext cx="1747080" cy="150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4" name="Ink 23"/>
              <p14:cNvContentPartPr/>
              <p14:nvPr/>
            </p14:nvContentPartPr>
            <p14:xfrm>
              <a:off x="3951062" y="293440"/>
              <a:ext cx="531000" cy="1201320"/>
            </p14:xfrm>
          </p:contentPart>
        </mc:Choice>
        <mc:Fallback>
          <p:pic>
            <p:nvPicPr>
              <p:cNvPr id="24" name="Ink 2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36662" y="279040"/>
                <a:ext cx="559800" cy="123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4" name="Ink 63"/>
              <p14:cNvContentPartPr/>
              <p14:nvPr/>
            </p14:nvContentPartPr>
            <p14:xfrm>
              <a:off x="937142" y="632200"/>
              <a:ext cx="1412640" cy="282600"/>
            </p14:xfrm>
          </p:contentPart>
        </mc:Choice>
        <mc:Fallback>
          <p:pic>
            <p:nvPicPr>
              <p:cNvPr id="64" name="Ink 6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2742" y="617800"/>
                <a:ext cx="1441440" cy="31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34" name="Ink 133"/>
              <p14:cNvContentPartPr/>
              <p14:nvPr/>
            </p14:nvContentPartPr>
            <p14:xfrm>
              <a:off x="6548102" y="598360"/>
              <a:ext cx="2630160" cy="1312200"/>
            </p14:xfrm>
          </p:contentPart>
        </mc:Choice>
        <mc:Fallback>
          <p:pic>
            <p:nvPicPr>
              <p:cNvPr id="134" name="Ink 13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33702" y="583960"/>
                <a:ext cx="2658960" cy="134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02" name="Ink 201"/>
              <p14:cNvContentPartPr/>
              <p14:nvPr/>
            </p14:nvContentPartPr>
            <p14:xfrm>
              <a:off x="993302" y="632200"/>
              <a:ext cx="45720" cy="485640"/>
            </p14:xfrm>
          </p:contentPart>
        </mc:Choice>
        <mc:Fallback>
          <p:pic>
            <p:nvPicPr>
              <p:cNvPr id="202" name="Ink 201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78902" y="617800"/>
                <a:ext cx="74520" cy="51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38" name="Ink 237"/>
              <p14:cNvContentPartPr/>
              <p14:nvPr/>
            </p14:nvContentPartPr>
            <p14:xfrm>
              <a:off x="3070502" y="937120"/>
              <a:ext cx="1264680" cy="654840"/>
            </p14:xfrm>
          </p:contentPart>
        </mc:Choice>
        <mc:Fallback>
          <p:pic>
            <p:nvPicPr>
              <p:cNvPr id="238" name="Ink 23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056102" y="922720"/>
                <a:ext cx="1293480" cy="68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01" name="Ink 300"/>
              <p14:cNvContentPartPr/>
              <p14:nvPr/>
            </p14:nvContentPartPr>
            <p14:xfrm>
              <a:off x="3285062" y="1399720"/>
              <a:ext cx="214920" cy="159840"/>
            </p14:xfrm>
          </p:contentPart>
        </mc:Choice>
        <mc:Fallback>
          <p:pic>
            <p:nvPicPr>
              <p:cNvPr id="301" name="Ink 30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270662" y="1385320"/>
                <a:ext cx="243720" cy="18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05" name="Ink 304"/>
              <p14:cNvContentPartPr/>
              <p14:nvPr/>
            </p14:nvContentPartPr>
            <p14:xfrm>
              <a:off x="3973742" y="2020720"/>
              <a:ext cx="816480" cy="384120"/>
            </p14:xfrm>
          </p:contentPart>
        </mc:Choice>
        <mc:Fallback>
          <p:pic>
            <p:nvPicPr>
              <p:cNvPr id="305" name="Ink 304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959342" y="2006320"/>
                <a:ext cx="845280" cy="41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07" name="Ink 306"/>
              <p14:cNvContentPartPr/>
              <p14:nvPr/>
            </p14:nvContentPartPr>
            <p14:xfrm>
              <a:off x="2318462" y="621040"/>
              <a:ext cx="763920" cy="1887840"/>
            </p14:xfrm>
          </p:contentPart>
        </mc:Choice>
        <mc:Fallback>
          <p:pic>
            <p:nvPicPr>
              <p:cNvPr id="307" name="Ink 306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304062" y="606640"/>
                <a:ext cx="792720" cy="19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318" name="Ink 317"/>
              <p14:cNvContentPartPr/>
              <p14:nvPr/>
            </p14:nvContentPartPr>
            <p14:xfrm>
              <a:off x="575702" y="474160"/>
              <a:ext cx="2507040" cy="1446120"/>
            </p14:xfrm>
          </p:contentPart>
        </mc:Choice>
        <mc:Fallback>
          <p:pic>
            <p:nvPicPr>
              <p:cNvPr id="318" name="Ink 317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61302" y="459760"/>
                <a:ext cx="2535840" cy="147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321" name="Ink 320"/>
              <p14:cNvContentPartPr/>
              <p14:nvPr/>
            </p14:nvContentPartPr>
            <p14:xfrm>
              <a:off x="3147902" y="1523920"/>
              <a:ext cx="1254960" cy="564840"/>
            </p14:xfrm>
          </p:contentPart>
        </mc:Choice>
        <mc:Fallback>
          <p:pic>
            <p:nvPicPr>
              <p:cNvPr id="321" name="Ink 320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133502" y="1509520"/>
                <a:ext cx="1283760" cy="59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322" name="Ink 321"/>
              <p14:cNvContentPartPr/>
              <p14:nvPr/>
            </p14:nvContentPartPr>
            <p14:xfrm>
              <a:off x="3195782" y="1840000"/>
              <a:ext cx="609120" cy="294120"/>
            </p14:xfrm>
          </p:contentPart>
        </mc:Choice>
        <mc:Fallback>
          <p:pic>
            <p:nvPicPr>
              <p:cNvPr id="322" name="Ink 32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181382" y="1825600"/>
                <a:ext cx="637920" cy="32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323" name="Ink 322"/>
              <p14:cNvContentPartPr/>
              <p14:nvPr/>
            </p14:nvContentPartPr>
            <p14:xfrm>
              <a:off x="1027142" y="3082000"/>
              <a:ext cx="9370440" cy="3750480"/>
            </p14:xfrm>
          </p:contentPart>
        </mc:Choice>
        <mc:Fallback>
          <p:pic>
            <p:nvPicPr>
              <p:cNvPr id="323" name="Ink 322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012742" y="3067600"/>
                <a:ext cx="9399240" cy="377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029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7" name="Ink 106"/>
              <p14:cNvContentPartPr/>
              <p14:nvPr/>
            </p14:nvContentPartPr>
            <p14:xfrm>
              <a:off x="9527822" y="4334440"/>
              <a:ext cx="1378080" cy="1209960"/>
            </p14:xfrm>
          </p:contentPart>
        </mc:Choice>
        <mc:Fallback>
          <p:pic>
            <p:nvPicPr>
              <p:cNvPr id="107" name="Ink 10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513422" y="4320040"/>
                <a:ext cx="1406880" cy="123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10" name="Ink 109"/>
              <p14:cNvContentPartPr/>
              <p14:nvPr/>
            </p14:nvContentPartPr>
            <p14:xfrm>
              <a:off x="8872982" y="4468000"/>
              <a:ext cx="2167920" cy="1695960"/>
            </p14:xfrm>
          </p:contentPart>
        </mc:Choice>
        <mc:Fallback>
          <p:pic>
            <p:nvPicPr>
              <p:cNvPr id="110" name="Ink 10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858582" y="4453600"/>
                <a:ext cx="2196720" cy="172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23" name="Ink 122"/>
              <p14:cNvContentPartPr/>
              <p14:nvPr/>
            </p14:nvContentPartPr>
            <p14:xfrm>
              <a:off x="9652022" y="4425160"/>
              <a:ext cx="1411560" cy="813240"/>
            </p14:xfrm>
          </p:contentPart>
        </mc:Choice>
        <mc:Fallback>
          <p:pic>
            <p:nvPicPr>
              <p:cNvPr id="123" name="Ink 12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637622" y="4410760"/>
                <a:ext cx="1440360" cy="84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35" name="Ink 134"/>
              <p14:cNvContentPartPr/>
              <p14:nvPr/>
            </p14:nvContentPartPr>
            <p14:xfrm>
              <a:off x="9546542" y="4311040"/>
              <a:ext cx="388080" cy="1639440"/>
            </p14:xfrm>
          </p:contentPart>
        </mc:Choice>
        <mc:Fallback>
          <p:pic>
            <p:nvPicPr>
              <p:cNvPr id="135" name="Ink 13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32142" y="4296640"/>
                <a:ext cx="416880" cy="166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74" name="Ink 173"/>
              <p14:cNvContentPartPr/>
              <p14:nvPr/>
            </p14:nvContentPartPr>
            <p14:xfrm>
              <a:off x="632222" y="406480"/>
              <a:ext cx="10690920" cy="5024880"/>
            </p14:xfrm>
          </p:contentPart>
        </mc:Choice>
        <mc:Fallback>
          <p:pic>
            <p:nvPicPr>
              <p:cNvPr id="174" name="Ink 173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7822" y="392080"/>
                <a:ext cx="10719720" cy="505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3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1" name="Ink 10"/>
              <p14:cNvContentPartPr/>
              <p14:nvPr/>
            </p14:nvContentPartPr>
            <p14:xfrm>
              <a:off x="1885382" y="1275160"/>
              <a:ext cx="2157840" cy="68940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70982" y="1260760"/>
                <a:ext cx="2186640" cy="71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8" name="Ink 17"/>
              <p14:cNvContentPartPr/>
              <p14:nvPr/>
            </p14:nvContentPartPr>
            <p14:xfrm>
              <a:off x="1648142" y="1772320"/>
              <a:ext cx="1908360" cy="497160"/>
            </p14:xfrm>
          </p:contentPart>
        </mc:Choice>
        <mc:Fallback>
          <p:pic>
            <p:nvPicPr>
              <p:cNvPr id="18" name="Ink 1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33742" y="1757920"/>
                <a:ext cx="1937160" cy="52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6" name="Ink 25"/>
              <p14:cNvContentPartPr/>
              <p14:nvPr/>
            </p14:nvContentPartPr>
            <p14:xfrm>
              <a:off x="1354742" y="1196680"/>
              <a:ext cx="2958480" cy="535320"/>
            </p14:xfrm>
          </p:contentPart>
        </mc:Choice>
        <mc:Fallback>
          <p:pic>
            <p:nvPicPr>
              <p:cNvPr id="26" name="Ink 2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40342" y="1182280"/>
                <a:ext cx="2987280" cy="56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9" name="Ink 48"/>
              <p14:cNvContentPartPr/>
              <p14:nvPr/>
            </p14:nvContentPartPr>
            <p14:xfrm>
              <a:off x="1095182" y="1727320"/>
              <a:ext cx="1942200" cy="948600"/>
            </p14:xfrm>
          </p:contentPart>
        </mc:Choice>
        <mc:Fallback>
          <p:pic>
            <p:nvPicPr>
              <p:cNvPr id="49" name="Ink 4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80782" y="1712920"/>
                <a:ext cx="1971000" cy="9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50" name="Ink 49"/>
              <p14:cNvContentPartPr/>
              <p14:nvPr/>
            </p14:nvContentPartPr>
            <p14:xfrm>
              <a:off x="1320902" y="2369920"/>
              <a:ext cx="646200" cy="46440"/>
            </p14:xfrm>
          </p:contentPart>
        </mc:Choice>
        <mc:Fallback>
          <p:pic>
            <p:nvPicPr>
              <p:cNvPr id="50" name="Ink 4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06502" y="2355520"/>
                <a:ext cx="67500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51" name="Ink 50"/>
              <p14:cNvContentPartPr/>
              <p14:nvPr/>
            </p14:nvContentPartPr>
            <p14:xfrm>
              <a:off x="789902" y="1657120"/>
              <a:ext cx="1378080" cy="938520"/>
            </p14:xfrm>
          </p:contentPart>
        </mc:Choice>
        <mc:Fallback>
          <p:pic>
            <p:nvPicPr>
              <p:cNvPr id="51" name="Ink 5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75502" y="1642720"/>
                <a:ext cx="1406880" cy="96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7739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1365542" y="361120"/>
              <a:ext cx="9844920" cy="34549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51142" y="346720"/>
                <a:ext cx="9873720" cy="348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21" name="Ink 120"/>
              <p14:cNvContentPartPr/>
              <p14:nvPr/>
            </p14:nvContentPartPr>
            <p14:xfrm>
              <a:off x="7743302" y="1350760"/>
              <a:ext cx="2420280" cy="659160"/>
            </p14:xfrm>
          </p:contentPart>
        </mc:Choice>
        <mc:Fallback>
          <p:pic>
            <p:nvPicPr>
              <p:cNvPr id="121" name="Ink 120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28902" y="1336360"/>
                <a:ext cx="2449080" cy="68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46" name="Ink 145"/>
              <p14:cNvContentPartPr/>
              <p14:nvPr/>
            </p14:nvContentPartPr>
            <p14:xfrm>
              <a:off x="688742" y="3208360"/>
              <a:ext cx="1817640" cy="596520"/>
            </p14:xfrm>
          </p:contentPart>
        </mc:Choice>
        <mc:Fallback>
          <p:pic>
            <p:nvPicPr>
              <p:cNvPr id="146" name="Ink 14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4342" y="3193960"/>
                <a:ext cx="1846440" cy="62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47" name="Ink 146"/>
              <p14:cNvContentPartPr/>
              <p14:nvPr/>
            </p14:nvContentPartPr>
            <p14:xfrm>
              <a:off x="614582" y="5012320"/>
              <a:ext cx="1722600" cy="598680"/>
            </p14:xfrm>
          </p:contentPart>
        </mc:Choice>
        <mc:Fallback>
          <p:pic>
            <p:nvPicPr>
              <p:cNvPr id="147" name="Ink 14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00182" y="4997920"/>
                <a:ext cx="1751400" cy="62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48" name="Ink 147"/>
              <p14:cNvContentPartPr/>
              <p14:nvPr/>
            </p14:nvContentPartPr>
            <p14:xfrm>
              <a:off x="2381822" y="2777080"/>
              <a:ext cx="294120" cy="3228840"/>
            </p14:xfrm>
          </p:contentPart>
        </mc:Choice>
        <mc:Fallback>
          <p:pic>
            <p:nvPicPr>
              <p:cNvPr id="148" name="Ink 14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67422" y="2762680"/>
                <a:ext cx="322920" cy="325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49" name="Ink 148"/>
              <p14:cNvContentPartPr/>
              <p14:nvPr/>
            </p14:nvContentPartPr>
            <p14:xfrm>
              <a:off x="2596382" y="4459000"/>
              <a:ext cx="4392000" cy="1176480"/>
            </p14:xfrm>
          </p:contentPart>
        </mc:Choice>
        <mc:Fallback>
          <p:pic>
            <p:nvPicPr>
              <p:cNvPr id="149" name="Ink 14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581982" y="4444600"/>
                <a:ext cx="4420800" cy="1205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702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8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5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1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59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862315" y="1392629"/>
              <a:ext cx="402480" cy="300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7915" y="914549"/>
                <a:ext cx="8593200" cy="96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6479702" y="801400"/>
              <a:ext cx="2350440" cy="158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65302" y="787000"/>
                <a:ext cx="2379240" cy="18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/>
              <p14:cNvContentPartPr/>
              <p14:nvPr/>
            </p14:nvContentPartPr>
            <p14:xfrm>
              <a:off x="7292582" y="474160"/>
              <a:ext cx="140760" cy="2541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78182" y="459760"/>
                <a:ext cx="169560" cy="28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/>
              <p14:cNvContentPartPr/>
              <p14:nvPr/>
            </p14:nvContentPartPr>
            <p14:xfrm>
              <a:off x="7332542" y="451480"/>
              <a:ext cx="174960" cy="2448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318142" y="437080"/>
                <a:ext cx="20376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" name="Ink 8"/>
              <p14:cNvContentPartPr/>
              <p14:nvPr/>
            </p14:nvContentPartPr>
            <p14:xfrm>
              <a:off x="7464302" y="677200"/>
              <a:ext cx="122040" cy="13860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449902" y="662800"/>
                <a:ext cx="150840" cy="1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" name="Ink 9"/>
              <p14:cNvContentPartPr/>
              <p14:nvPr/>
            </p14:nvContentPartPr>
            <p14:xfrm>
              <a:off x="575702" y="3070120"/>
              <a:ext cx="203760" cy="1224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61302" y="3055720"/>
                <a:ext cx="232560" cy="4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1" name="Ink 10"/>
              <p14:cNvContentPartPr/>
              <p14:nvPr/>
            </p14:nvContentPartPr>
            <p14:xfrm>
              <a:off x="564542" y="2909200"/>
              <a:ext cx="146880" cy="151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50142" y="2894800"/>
                <a:ext cx="175680" cy="4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2" name="Ink 11"/>
              <p14:cNvContentPartPr/>
              <p14:nvPr/>
            </p14:nvContentPartPr>
            <p14:xfrm>
              <a:off x="812942" y="2777080"/>
              <a:ext cx="122400" cy="42948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98542" y="2762680"/>
                <a:ext cx="151200" cy="45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5" name="Ink 14"/>
              <p14:cNvContentPartPr/>
              <p14:nvPr/>
            </p14:nvContentPartPr>
            <p14:xfrm>
              <a:off x="1343222" y="2664040"/>
              <a:ext cx="11880" cy="4572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328822" y="2649640"/>
                <a:ext cx="406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6" name="Ink 15"/>
              <p14:cNvContentPartPr/>
              <p14:nvPr/>
            </p14:nvContentPartPr>
            <p14:xfrm>
              <a:off x="1478942" y="2641720"/>
              <a:ext cx="34200" cy="453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64542" y="2627320"/>
                <a:ext cx="63000" cy="7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2" name="Ink 21"/>
              <p14:cNvContentPartPr/>
              <p14:nvPr/>
            </p14:nvContentPartPr>
            <p14:xfrm>
              <a:off x="2459942" y="2643160"/>
              <a:ext cx="24120" cy="16812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445542" y="2628760"/>
                <a:ext cx="52920" cy="19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7" name="Ink 26"/>
              <p14:cNvContentPartPr/>
              <p14:nvPr/>
            </p14:nvContentPartPr>
            <p14:xfrm>
              <a:off x="3047822" y="2494840"/>
              <a:ext cx="158760" cy="80172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033422" y="2480440"/>
                <a:ext cx="187560" cy="83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28" name="Ink 27"/>
              <p14:cNvContentPartPr/>
              <p14:nvPr/>
            </p14:nvContentPartPr>
            <p14:xfrm>
              <a:off x="3657662" y="2562520"/>
              <a:ext cx="34200" cy="30528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3643262" y="2548120"/>
                <a:ext cx="63000" cy="33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29" name="Ink 28"/>
              <p14:cNvContentPartPr/>
              <p14:nvPr/>
            </p14:nvContentPartPr>
            <p14:xfrm>
              <a:off x="3560102" y="2551360"/>
              <a:ext cx="368640" cy="7308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3545702" y="2536960"/>
                <a:ext cx="39744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30" name="Ink 29"/>
              <p14:cNvContentPartPr/>
              <p14:nvPr/>
            </p14:nvContentPartPr>
            <p14:xfrm>
              <a:off x="3951062" y="2810920"/>
              <a:ext cx="214920" cy="36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3936662" y="2796520"/>
                <a:ext cx="24372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31" name="Ink 30"/>
              <p14:cNvContentPartPr/>
              <p14:nvPr/>
            </p14:nvContentPartPr>
            <p14:xfrm>
              <a:off x="4388822" y="2629840"/>
              <a:ext cx="172080" cy="28296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374422" y="2615440"/>
                <a:ext cx="200880" cy="31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32" name="Ink 31"/>
              <p14:cNvContentPartPr/>
              <p14:nvPr/>
            </p14:nvContentPartPr>
            <p14:xfrm>
              <a:off x="4703102" y="2607880"/>
              <a:ext cx="198720" cy="28548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688702" y="2593480"/>
                <a:ext cx="227520" cy="31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33" name="Ink 32"/>
              <p14:cNvContentPartPr/>
              <p14:nvPr/>
            </p14:nvContentPartPr>
            <p14:xfrm>
              <a:off x="4718582" y="2777080"/>
              <a:ext cx="90720" cy="1296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4704182" y="2762680"/>
                <a:ext cx="119520" cy="4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34" name="Ink 33"/>
              <p14:cNvContentPartPr/>
              <p14:nvPr/>
            </p14:nvContentPartPr>
            <p14:xfrm>
              <a:off x="4875542" y="2449840"/>
              <a:ext cx="35640" cy="1152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4861142" y="2435440"/>
                <a:ext cx="6444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35" name="Ink 34"/>
              <p14:cNvContentPartPr/>
              <p14:nvPr/>
            </p14:nvContentPartPr>
            <p14:xfrm>
              <a:off x="5260742" y="2754400"/>
              <a:ext cx="282600" cy="3420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5246342" y="2740000"/>
                <a:ext cx="31140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37" name="Ink 36"/>
              <p14:cNvContentPartPr/>
              <p14:nvPr/>
            </p14:nvContentPartPr>
            <p14:xfrm>
              <a:off x="6152462" y="2461000"/>
              <a:ext cx="463680" cy="40716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6138062" y="2446600"/>
                <a:ext cx="492480" cy="43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38" name="Ink 37"/>
              <p14:cNvContentPartPr/>
              <p14:nvPr/>
            </p14:nvContentPartPr>
            <p14:xfrm>
              <a:off x="6681662" y="2539840"/>
              <a:ext cx="197640" cy="27432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6667262" y="2525440"/>
                <a:ext cx="226440" cy="30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39" name="Ink 38"/>
              <p14:cNvContentPartPr/>
              <p14:nvPr/>
            </p14:nvContentPartPr>
            <p14:xfrm>
              <a:off x="6716942" y="2686720"/>
              <a:ext cx="135720" cy="4572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6702542" y="2672320"/>
                <a:ext cx="16452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40" name="Ink 39"/>
              <p14:cNvContentPartPr/>
              <p14:nvPr/>
            </p14:nvContentPartPr>
            <p14:xfrm>
              <a:off x="7040942" y="2472160"/>
              <a:ext cx="93960" cy="39636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026542" y="2457760"/>
                <a:ext cx="122760" cy="42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41" name="Ink 40"/>
              <p14:cNvContentPartPr/>
              <p14:nvPr/>
            </p14:nvContentPartPr>
            <p14:xfrm>
              <a:off x="7337942" y="2506000"/>
              <a:ext cx="271080" cy="16992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7323542" y="2491600"/>
                <a:ext cx="29988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42" name="Ink 41"/>
              <p14:cNvContentPartPr/>
              <p14:nvPr/>
            </p14:nvContentPartPr>
            <p14:xfrm>
              <a:off x="7315262" y="2732080"/>
              <a:ext cx="282600" cy="79200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7300862" y="2717680"/>
                <a:ext cx="3114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43" name="Ink 42"/>
              <p14:cNvContentPartPr/>
              <p14:nvPr/>
            </p14:nvContentPartPr>
            <p14:xfrm>
              <a:off x="7473302" y="2822080"/>
              <a:ext cx="113040" cy="23040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7458902" y="2807680"/>
                <a:ext cx="141840" cy="25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44" name="Ink 43"/>
              <p14:cNvContentPartPr/>
              <p14:nvPr/>
            </p14:nvContentPartPr>
            <p14:xfrm>
              <a:off x="7800542" y="2686720"/>
              <a:ext cx="192240" cy="45720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7786142" y="2672320"/>
                <a:ext cx="22104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45" name="Ink 44"/>
              <p14:cNvContentPartPr/>
              <p14:nvPr/>
            </p14:nvContentPartPr>
            <p14:xfrm>
              <a:off x="7845542" y="2607880"/>
              <a:ext cx="68400" cy="214560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7831142" y="2593480"/>
                <a:ext cx="9720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46" name="Ink 45"/>
              <p14:cNvContentPartPr/>
              <p14:nvPr/>
            </p14:nvContentPartPr>
            <p14:xfrm>
              <a:off x="8128142" y="2506000"/>
              <a:ext cx="282600" cy="22824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8113742" y="2491600"/>
                <a:ext cx="311400" cy="25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47" name="Ink 46"/>
              <p14:cNvContentPartPr/>
              <p14:nvPr/>
            </p14:nvContentPartPr>
            <p14:xfrm>
              <a:off x="8478062" y="2630200"/>
              <a:ext cx="45360" cy="29268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8463662" y="2615800"/>
                <a:ext cx="74160" cy="32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48" name="Ink 47"/>
              <p14:cNvContentPartPr/>
              <p14:nvPr/>
            </p14:nvContentPartPr>
            <p14:xfrm>
              <a:off x="8478062" y="2574040"/>
              <a:ext cx="158400" cy="158400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8463662" y="2559640"/>
                <a:ext cx="187200" cy="18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">
            <p14:nvContentPartPr>
              <p14:cNvPr id="49" name="Ink 48"/>
              <p14:cNvContentPartPr/>
              <p14:nvPr/>
            </p14:nvContentPartPr>
            <p14:xfrm>
              <a:off x="8778302" y="2393320"/>
              <a:ext cx="73440" cy="434880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8763902" y="2378920"/>
                <a:ext cx="102240" cy="46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50" name="Ink 49"/>
              <p14:cNvContentPartPr/>
              <p14:nvPr/>
            </p14:nvContentPartPr>
            <p14:xfrm>
              <a:off x="8997182" y="2072560"/>
              <a:ext cx="271440" cy="1021320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8982782" y="2058160"/>
                <a:ext cx="300240" cy="105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51" name="Ink 50"/>
              <p14:cNvContentPartPr/>
              <p14:nvPr/>
            </p14:nvContentPartPr>
            <p14:xfrm>
              <a:off x="902942" y="2223760"/>
              <a:ext cx="384480" cy="802080"/>
            </p14:xfrm>
          </p:contentPart>
        </mc:Choice>
        <mc:Fallback xmlns="">
          <p:pic>
            <p:nvPicPr>
              <p:cNvPr id="51" name="Ink 50"/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888542" y="2209360"/>
                <a:ext cx="413280" cy="83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53" name="Ink 52"/>
              <p14:cNvContentPartPr/>
              <p14:nvPr/>
            </p14:nvContentPartPr>
            <p14:xfrm>
              <a:off x="1659302" y="1935040"/>
              <a:ext cx="8422200" cy="2199240"/>
            </p14:xfrm>
          </p:contentPart>
        </mc:Choice>
        <mc:Fallback xmlns="">
          <p:pic>
            <p:nvPicPr>
              <p:cNvPr id="53" name="Ink 52"/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644902" y="1920640"/>
                <a:ext cx="8451000" cy="222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54" name="Ink 53"/>
              <p14:cNvContentPartPr/>
              <p14:nvPr/>
            </p14:nvContentPartPr>
            <p14:xfrm>
              <a:off x="1015982" y="2031880"/>
              <a:ext cx="5035320" cy="192240"/>
            </p14:xfrm>
          </p:contentPart>
        </mc:Choice>
        <mc:Fallback xmlns="">
          <p:pic>
            <p:nvPicPr>
              <p:cNvPr id="54" name="Ink 53"/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1001582" y="2017480"/>
                <a:ext cx="5064120" cy="22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20" name="Ink 19"/>
              <p14:cNvContentPartPr/>
              <p14:nvPr/>
            </p14:nvContentPartPr>
            <p14:xfrm>
              <a:off x="3306662" y="5251840"/>
              <a:ext cx="300960" cy="94860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3292262" y="5237440"/>
                <a:ext cx="329760" cy="9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21" name="Ink 20"/>
              <p14:cNvContentPartPr/>
              <p14:nvPr/>
            </p14:nvContentPartPr>
            <p14:xfrm>
              <a:off x="3329342" y="5059600"/>
              <a:ext cx="2034000" cy="734400"/>
            </p14:xfrm>
          </p:contentPart>
        </mc:Choice>
        <mc:Fallback>
          <p:pic>
            <p:nvPicPr>
              <p:cNvPr id="21" name="Ink 20"/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3314942" y="5045200"/>
                <a:ext cx="2062800" cy="76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65" name="Ink 64"/>
              <p14:cNvContentPartPr/>
              <p14:nvPr/>
            </p14:nvContentPartPr>
            <p14:xfrm>
              <a:off x="3002102" y="5894440"/>
              <a:ext cx="646200" cy="46440"/>
            </p14:xfrm>
          </p:contentPart>
        </mc:Choice>
        <mc:Fallback>
          <p:pic>
            <p:nvPicPr>
              <p:cNvPr id="65" name="Ink 64"/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2987702" y="5880040"/>
                <a:ext cx="67500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66" name="Ink 65"/>
              <p14:cNvContentPartPr/>
              <p14:nvPr/>
            </p14:nvContentPartPr>
            <p14:xfrm>
              <a:off x="3092462" y="4721200"/>
              <a:ext cx="3255120" cy="1398960"/>
            </p14:xfrm>
          </p:contentPart>
        </mc:Choice>
        <mc:Fallback>
          <p:pic>
            <p:nvPicPr>
              <p:cNvPr id="66" name="Ink 65"/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3078062" y="4706800"/>
                <a:ext cx="3283920" cy="142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67" name="Ink 66"/>
              <p14:cNvContentPartPr/>
              <p14:nvPr/>
            </p14:nvContentPartPr>
            <p14:xfrm>
              <a:off x="1140182" y="2810920"/>
              <a:ext cx="1603440" cy="681480"/>
            </p14:xfrm>
          </p:contentPart>
        </mc:Choice>
        <mc:Fallback>
          <p:pic>
            <p:nvPicPr>
              <p:cNvPr id="67" name="Ink 66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1125782" y="2796520"/>
                <a:ext cx="1632240" cy="71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68" name="Ink 67"/>
              <p14:cNvContentPartPr/>
              <p14:nvPr/>
            </p14:nvContentPartPr>
            <p14:xfrm>
              <a:off x="5811902" y="2606800"/>
              <a:ext cx="172800" cy="373680"/>
            </p14:xfrm>
          </p:contentPart>
        </mc:Choice>
        <mc:Fallback>
          <p:pic>
            <p:nvPicPr>
              <p:cNvPr id="68" name="Ink 67"/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5797502" y="2592400"/>
                <a:ext cx="201600" cy="40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69" name="Ink 68"/>
              <p14:cNvContentPartPr/>
              <p14:nvPr/>
            </p14:nvContentPartPr>
            <p14:xfrm>
              <a:off x="3035942" y="4824880"/>
              <a:ext cx="350280" cy="257760"/>
            </p14:xfrm>
          </p:contentPart>
        </mc:Choice>
        <mc:Fallback>
          <p:pic>
            <p:nvPicPr>
              <p:cNvPr id="69" name="Ink 68"/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3021542" y="4810480"/>
                <a:ext cx="37908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70" name="Ink 69"/>
              <p14:cNvContentPartPr/>
              <p14:nvPr/>
            </p14:nvContentPartPr>
            <p14:xfrm>
              <a:off x="2776382" y="5421040"/>
              <a:ext cx="553320" cy="260640"/>
            </p14:xfrm>
          </p:contentPart>
        </mc:Choice>
        <mc:Fallback>
          <p:pic>
            <p:nvPicPr>
              <p:cNvPr id="70" name="Ink 69"/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2761982" y="5406640"/>
                <a:ext cx="582120" cy="28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">
            <p14:nvContentPartPr>
              <p14:cNvPr id="71" name="Ink 70"/>
              <p14:cNvContentPartPr/>
              <p14:nvPr/>
            </p14:nvContentPartPr>
            <p14:xfrm>
              <a:off x="3295502" y="5646760"/>
              <a:ext cx="69120" cy="81720"/>
            </p14:xfrm>
          </p:contentPart>
        </mc:Choice>
        <mc:Fallback>
          <p:pic>
            <p:nvPicPr>
              <p:cNvPr id="71" name="Ink 70"/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3281102" y="5632360"/>
                <a:ext cx="9792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">
            <p14:nvContentPartPr>
              <p14:cNvPr id="75" name="Ink 74"/>
              <p14:cNvContentPartPr/>
              <p14:nvPr/>
            </p14:nvContentPartPr>
            <p14:xfrm>
              <a:off x="948302" y="3138160"/>
              <a:ext cx="124560" cy="564960"/>
            </p14:xfrm>
          </p:contentPart>
        </mc:Choice>
        <mc:Fallback>
          <p:pic>
            <p:nvPicPr>
              <p:cNvPr id="75" name="Ink 74"/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933902" y="3123757"/>
                <a:ext cx="153360" cy="5937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7">
            <p14:nvContentPartPr>
              <p14:cNvPr id="76" name="Ink 75"/>
              <p14:cNvContentPartPr/>
              <p14:nvPr/>
            </p14:nvContentPartPr>
            <p14:xfrm>
              <a:off x="869102" y="3736480"/>
              <a:ext cx="722880" cy="124680"/>
            </p14:xfrm>
          </p:contentPart>
        </mc:Choice>
        <mc:Fallback>
          <p:pic>
            <p:nvPicPr>
              <p:cNvPr id="76" name="Ink 75"/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854702" y="3722066"/>
                <a:ext cx="751680" cy="15350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9">
            <p14:nvContentPartPr>
              <p14:cNvPr id="77" name="Ink 76"/>
              <p14:cNvContentPartPr/>
              <p14:nvPr/>
            </p14:nvContentPartPr>
            <p14:xfrm>
              <a:off x="2471102" y="5181520"/>
              <a:ext cx="239040" cy="217200"/>
            </p14:xfrm>
          </p:contentPart>
        </mc:Choice>
        <mc:Fallback>
          <p:pic>
            <p:nvPicPr>
              <p:cNvPr id="77" name="Ink 76"/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2456702" y="5167112"/>
                <a:ext cx="267840" cy="2460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1">
            <p14:nvContentPartPr>
              <p14:cNvPr id="78" name="Ink 77"/>
              <p14:cNvContentPartPr/>
              <p14:nvPr/>
            </p14:nvContentPartPr>
            <p14:xfrm>
              <a:off x="5248502" y="4924240"/>
              <a:ext cx="339120" cy="486000"/>
            </p14:xfrm>
          </p:contentPart>
        </mc:Choice>
        <mc:Fallback>
          <p:pic>
            <p:nvPicPr>
              <p:cNvPr id="78" name="Ink 77"/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5234102" y="4909840"/>
                <a:ext cx="367920" cy="51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3">
            <p14:nvContentPartPr>
              <p14:cNvPr id="80" name="Ink 79"/>
              <p14:cNvContentPartPr/>
              <p14:nvPr/>
            </p14:nvContentPartPr>
            <p14:xfrm>
              <a:off x="1123315" y="928949"/>
              <a:ext cx="8303400" cy="927360"/>
            </p14:xfrm>
          </p:contentPart>
        </mc:Choice>
        <mc:Fallback>
          <p:pic>
            <p:nvPicPr>
              <p:cNvPr id="80" name="Ink 79"/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1108915" y="914549"/>
                <a:ext cx="8332200" cy="95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5">
            <p14:nvContentPartPr>
              <p14:cNvPr id="81" name="Ink 80"/>
              <p14:cNvContentPartPr/>
              <p14:nvPr/>
            </p14:nvContentPartPr>
            <p14:xfrm>
              <a:off x="1637035" y="1492709"/>
              <a:ext cx="398160" cy="261360"/>
            </p14:xfrm>
          </p:contentPart>
        </mc:Choice>
        <mc:Fallback>
          <p:pic>
            <p:nvPicPr>
              <p:cNvPr id="81" name="Ink 80"/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1622635" y="1478309"/>
                <a:ext cx="426960" cy="29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7">
            <p14:nvContentPartPr>
              <p14:cNvPr id="82" name="Ink 81"/>
              <p14:cNvContentPartPr/>
              <p14:nvPr/>
            </p14:nvContentPartPr>
            <p14:xfrm>
              <a:off x="3194755" y="1223069"/>
              <a:ext cx="543240" cy="481320"/>
            </p14:xfrm>
          </p:contentPart>
        </mc:Choice>
        <mc:Fallback>
          <p:pic>
            <p:nvPicPr>
              <p:cNvPr id="82" name="Ink 81"/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3180355" y="1208669"/>
                <a:ext cx="572040" cy="51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9">
            <p14:nvContentPartPr>
              <p14:cNvPr id="83" name="Ink 82"/>
              <p14:cNvContentPartPr/>
              <p14:nvPr/>
            </p14:nvContentPartPr>
            <p14:xfrm>
              <a:off x="3836635" y="1347269"/>
              <a:ext cx="174960" cy="285480"/>
            </p14:xfrm>
          </p:contentPart>
        </mc:Choice>
        <mc:Fallback>
          <p:pic>
            <p:nvPicPr>
              <p:cNvPr id="83" name="Ink 82"/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3822235" y="1332869"/>
                <a:ext cx="203760" cy="31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84" name="Ink 83"/>
              <p14:cNvContentPartPr/>
              <p14:nvPr/>
            </p14:nvContentPartPr>
            <p14:xfrm>
              <a:off x="3838075" y="1133069"/>
              <a:ext cx="2000160" cy="734040"/>
            </p14:xfrm>
          </p:contentPart>
        </mc:Choice>
        <mc:Fallback>
          <p:pic>
            <p:nvPicPr>
              <p:cNvPr id="84" name="Ink 83"/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3823675" y="1118669"/>
                <a:ext cx="2028960" cy="76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3">
            <p14:nvContentPartPr>
              <p14:cNvPr id="85" name="Ink 84"/>
              <p14:cNvContentPartPr/>
              <p14:nvPr/>
            </p14:nvContentPartPr>
            <p14:xfrm>
              <a:off x="8657395" y="868360"/>
              <a:ext cx="159120" cy="468109"/>
            </p14:xfrm>
          </p:contentPart>
        </mc:Choice>
        <mc:Fallback>
          <p:pic>
            <p:nvPicPr>
              <p:cNvPr id="85" name="Ink 84"/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8642995" y="853957"/>
                <a:ext cx="187920" cy="4969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5">
            <p14:nvContentPartPr>
              <p14:cNvPr id="87" name="Ink 86"/>
              <p14:cNvContentPartPr/>
              <p14:nvPr/>
            </p14:nvContentPartPr>
            <p14:xfrm>
              <a:off x="8037835" y="986080"/>
              <a:ext cx="1253160" cy="619669"/>
            </p14:xfrm>
          </p:contentPart>
        </mc:Choice>
        <mc:Fallback>
          <p:pic>
            <p:nvPicPr>
              <p:cNvPr id="87" name="Ink 86"/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8023435" y="971677"/>
                <a:ext cx="1281960" cy="64847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592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2" name="Ink 41"/>
              <p14:cNvContentPartPr/>
              <p14:nvPr/>
            </p14:nvContentPartPr>
            <p14:xfrm>
              <a:off x="779462" y="1851520"/>
              <a:ext cx="263160" cy="801720"/>
            </p14:xfrm>
          </p:contentPart>
        </mc:Choice>
        <mc:Fallback>
          <p:pic>
            <p:nvPicPr>
              <p:cNvPr id="42" name="Ink 4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5062" y="1837120"/>
                <a:ext cx="291960" cy="83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5" name="Ink 64"/>
              <p14:cNvContentPartPr/>
              <p14:nvPr/>
            </p14:nvContentPartPr>
            <p14:xfrm>
              <a:off x="1038662" y="2401960"/>
              <a:ext cx="1140480" cy="41760"/>
            </p14:xfrm>
          </p:contentPart>
        </mc:Choice>
        <mc:Fallback>
          <p:pic>
            <p:nvPicPr>
              <p:cNvPr id="65" name="Ink 6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4262" y="2387560"/>
                <a:ext cx="1169280" cy="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6" name="Ink 65"/>
              <p14:cNvContentPartPr/>
              <p14:nvPr/>
            </p14:nvContentPartPr>
            <p14:xfrm>
              <a:off x="970982" y="2187400"/>
              <a:ext cx="1197000" cy="29880"/>
            </p14:xfrm>
          </p:contentPart>
        </mc:Choice>
        <mc:Fallback>
          <p:pic>
            <p:nvPicPr>
              <p:cNvPr id="66" name="Ink 6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56582" y="2173000"/>
                <a:ext cx="1225800" cy="5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67" name="Ink 66"/>
              <p14:cNvContentPartPr/>
              <p14:nvPr/>
            </p14:nvContentPartPr>
            <p14:xfrm>
              <a:off x="2067182" y="1953040"/>
              <a:ext cx="1012320" cy="622440"/>
            </p14:xfrm>
          </p:contentPart>
        </mc:Choice>
        <mc:Fallback>
          <p:pic>
            <p:nvPicPr>
              <p:cNvPr id="67" name="Ink 6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52782" y="1938640"/>
                <a:ext cx="1041120" cy="65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68" name="Ink 67"/>
              <p14:cNvContentPartPr/>
              <p14:nvPr/>
            </p14:nvContentPartPr>
            <p14:xfrm>
              <a:off x="1049822" y="1614280"/>
              <a:ext cx="1592280" cy="158400"/>
            </p14:xfrm>
          </p:contentPart>
        </mc:Choice>
        <mc:Fallback>
          <p:pic>
            <p:nvPicPr>
              <p:cNvPr id="68" name="Ink 6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35422" y="1599880"/>
                <a:ext cx="1621080" cy="18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69" name="Ink 68"/>
              <p14:cNvContentPartPr/>
              <p14:nvPr/>
            </p14:nvContentPartPr>
            <p14:xfrm>
              <a:off x="993302" y="1456240"/>
              <a:ext cx="34200" cy="463320"/>
            </p14:xfrm>
          </p:contentPart>
        </mc:Choice>
        <mc:Fallback>
          <p:pic>
            <p:nvPicPr>
              <p:cNvPr id="69" name="Ink 6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78902" y="1441840"/>
                <a:ext cx="63000" cy="49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73" name="Ink 72"/>
              <p14:cNvContentPartPr/>
              <p14:nvPr/>
            </p14:nvContentPartPr>
            <p14:xfrm>
              <a:off x="2133422" y="1896520"/>
              <a:ext cx="2472840" cy="2675880"/>
            </p14:xfrm>
          </p:contentPart>
        </mc:Choice>
        <mc:Fallback>
          <p:pic>
            <p:nvPicPr>
              <p:cNvPr id="73" name="Ink 7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119022" y="1882120"/>
                <a:ext cx="2501640" cy="270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77" name="Ink 76"/>
              <p14:cNvContentPartPr/>
              <p14:nvPr/>
            </p14:nvContentPartPr>
            <p14:xfrm>
              <a:off x="2539502" y="2178760"/>
              <a:ext cx="1141200" cy="1321200"/>
            </p14:xfrm>
          </p:contentPart>
        </mc:Choice>
        <mc:Fallback>
          <p:pic>
            <p:nvPicPr>
              <p:cNvPr id="77" name="Ink 76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525102" y="2164360"/>
                <a:ext cx="1170000" cy="135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20" name="Ink 119"/>
              <p14:cNvContentPartPr/>
              <p14:nvPr/>
            </p14:nvContentPartPr>
            <p14:xfrm>
              <a:off x="2088422" y="1327720"/>
              <a:ext cx="1499400" cy="2669040"/>
            </p14:xfrm>
          </p:contentPart>
        </mc:Choice>
        <mc:Fallback>
          <p:pic>
            <p:nvPicPr>
              <p:cNvPr id="120" name="Ink 119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074022" y="1313320"/>
                <a:ext cx="1528200" cy="269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24" name="Ink 123"/>
              <p14:cNvContentPartPr/>
              <p14:nvPr/>
            </p14:nvContentPartPr>
            <p14:xfrm>
              <a:off x="2854862" y="1580080"/>
              <a:ext cx="712800" cy="531360"/>
            </p14:xfrm>
          </p:contentPart>
        </mc:Choice>
        <mc:Fallback>
          <p:pic>
            <p:nvPicPr>
              <p:cNvPr id="124" name="Ink 123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840462" y="1565680"/>
                <a:ext cx="741600" cy="56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154" name="Ink 153"/>
              <p14:cNvContentPartPr/>
              <p14:nvPr/>
            </p14:nvContentPartPr>
            <p14:xfrm>
              <a:off x="3070502" y="2333200"/>
              <a:ext cx="1276200" cy="48960"/>
            </p14:xfrm>
          </p:contentPart>
        </mc:Choice>
        <mc:Fallback>
          <p:pic>
            <p:nvPicPr>
              <p:cNvPr id="154" name="Ink 153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056102" y="2318800"/>
                <a:ext cx="1305000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55" name="Ink 154"/>
              <p14:cNvContentPartPr/>
              <p14:nvPr/>
            </p14:nvContentPartPr>
            <p14:xfrm>
              <a:off x="8444582" y="3375400"/>
              <a:ext cx="2844720" cy="587520"/>
            </p14:xfrm>
          </p:contentPart>
        </mc:Choice>
        <mc:Fallback>
          <p:pic>
            <p:nvPicPr>
              <p:cNvPr id="155" name="Ink 154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430182" y="3361000"/>
                <a:ext cx="2873520" cy="61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156" name="Ink 155"/>
              <p14:cNvContentPartPr/>
              <p14:nvPr/>
            </p14:nvContentPartPr>
            <p14:xfrm>
              <a:off x="3070502" y="2111440"/>
              <a:ext cx="1355040" cy="33840"/>
            </p14:xfrm>
          </p:contentPart>
        </mc:Choice>
        <mc:Fallback>
          <p:pic>
            <p:nvPicPr>
              <p:cNvPr id="156" name="Ink 155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056102" y="2097040"/>
                <a:ext cx="1383840" cy="6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159" name="Ink 158"/>
              <p14:cNvContentPartPr/>
              <p14:nvPr/>
            </p14:nvContentPartPr>
            <p14:xfrm>
              <a:off x="5610662" y="4210600"/>
              <a:ext cx="1388880" cy="689040"/>
            </p14:xfrm>
          </p:contentPart>
        </mc:Choice>
        <mc:Fallback>
          <p:pic>
            <p:nvPicPr>
              <p:cNvPr id="159" name="Ink 158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596262" y="4196200"/>
                <a:ext cx="1417680" cy="71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167" name="Ink 166"/>
              <p14:cNvContentPartPr/>
              <p14:nvPr/>
            </p14:nvContentPartPr>
            <p14:xfrm>
              <a:off x="3002822" y="3732520"/>
              <a:ext cx="2373480" cy="1788120"/>
            </p14:xfrm>
          </p:contentPart>
        </mc:Choice>
        <mc:Fallback>
          <p:pic>
            <p:nvPicPr>
              <p:cNvPr id="167" name="Ink 166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988422" y="3718120"/>
                <a:ext cx="2402280" cy="18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184" name="Ink 183"/>
              <p14:cNvContentPartPr/>
              <p14:nvPr/>
            </p14:nvContentPartPr>
            <p14:xfrm>
              <a:off x="6106382" y="5960560"/>
              <a:ext cx="1570320" cy="689040"/>
            </p14:xfrm>
          </p:contentPart>
        </mc:Choice>
        <mc:Fallback>
          <p:pic>
            <p:nvPicPr>
              <p:cNvPr id="184" name="Ink 183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091982" y="5946160"/>
                <a:ext cx="1599120" cy="71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192" name="Ink 191"/>
              <p14:cNvContentPartPr/>
              <p14:nvPr/>
            </p14:nvContentPartPr>
            <p14:xfrm>
              <a:off x="6389342" y="4097560"/>
              <a:ext cx="1851840" cy="486000"/>
            </p14:xfrm>
          </p:contentPart>
        </mc:Choice>
        <mc:Fallback>
          <p:pic>
            <p:nvPicPr>
              <p:cNvPr id="192" name="Ink 191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374942" y="4083160"/>
                <a:ext cx="1880640" cy="51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210" name="Ink 209"/>
              <p14:cNvContentPartPr/>
              <p14:nvPr/>
            </p14:nvContentPartPr>
            <p14:xfrm>
              <a:off x="6285662" y="1546600"/>
              <a:ext cx="5105160" cy="598680"/>
            </p14:xfrm>
          </p:contentPart>
        </mc:Choice>
        <mc:Fallback>
          <p:pic>
            <p:nvPicPr>
              <p:cNvPr id="210" name="Ink 209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271262" y="1532200"/>
                <a:ext cx="5133960" cy="62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211" name="Ink 210"/>
              <p14:cNvContentPartPr/>
              <p14:nvPr/>
            </p14:nvContentPartPr>
            <p14:xfrm>
              <a:off x="1718702" y="1738120"/>
              <a:ext cx="516960" cy="790920"/>
            </p14:xfrm>
          </p:contentPart>
        </mc:Choice>
        <mc:Fallback>
          <p:pic>
            <p:nvPicPr>
              <p:cNvPr id="211" name="Ink 210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704302" y="1723720"/>
                <a:ext cx="545760" cy="81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223" name="Ink 222"/>
              <p14:cNvContentPartPr/>
              <p14:nvPr/>
            </p14:nvContentPartPr>
            <p14:xfrm>
              <a:off x="3642902" y="417640"/>
              <a:ext cx="7594560" cy="948600"/>
            </p14:xfrm>
          </p:contentPart>
        </mc:Choice>
        <mc:Fallback>
          <p:pic>
            <p:nvPicPr>
              <p:cNvPr id="223" name="Ink 222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628502" y="403240"/>
                <a:ext cx="7623360" cy="9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228" name="Ink 227"/>
              <p14:cNvContentPartPr/>
              <p14:nvPr/>
            </p14:nvContentPartPr>
            <p14:xfrm>
              <a:off x="2099582" y="5881360"/>
              <a:ext cx="1427400" cy="702720"/>
            </p14:xfrm>
          </p:contentPart>
        </mc:Choice>
        <mc:Fallback>
          <p:pic>
            <p:nvPicPr>
              <p:cNvPr id="228" name="Ink 227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2085182" y="5866960"/>
                <a:ext cx="1456200" cy="73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238" name="Ink 237"/>
              <p14:cNvContentPartPr/>
              <p14:nvPr/>
            </p14:nvContentPartPr>
            <p14:xfrm>
              <a:off x="4831622" y="4399600"/>
              <a:ext cx="259920" cy="274320"/>
            </p14:xfrm>
          </p:contentPart>
        </mc:Choice>
        <mc:Fallback>
          <p:pic>
            <p:nvPicPr>
              <p:cNvPr id="238" name="Ink 237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817222" y="4385200"/>
                <a:ext cx="288720" cy="30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239" name="Ink 238"/>
              <p14:cNvContentPartPr/>
              <p14:nvPr/>
            </p14:nvContentPartPr>
            <p14:xfrm>
              <a:off x="2573702" y="4322920"/>
              <a:ext cx="1072800" cy="683280"/>
            </p14:xfrm>
          </p:contentPart>
        </mc:Choice>
        <mc:Fallback>
          <p:pic>
            <p:nvPicPr>
              <p:cNvPr id="239" name="Ink 238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2559302" y="4308520"/>
                <a:ext cx="1101600" cy="71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240" name="Ink 239"/>
              <p14:cNvContentPartPr/>
              <p14:nvPr/>
            </p14:nvContentPartPr>
            <p14:xfrm>
              <a:off x="3090302" y="4594720"/>
              <a:ext cx="82080" cy="66600"/>
            </p14:xfrm>
          </p:contentPart>
        </mc:Choice>
        <mc:Fallback>
          <p:pic>
            <p:nvPicPr>
              <p:cNvPr id="240" name="Ink 239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3075902" y="4580320"/>
                <a:ext cx="11088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241" name="Ink 240"/>
              <p14:cNvContentPartPr/>
              <p14:nvPr/>
            </p14:nvContentPartPr>
            <p14:xfrm>
              <a:off x="3115862" y="4628560"/>
              <a:ext cx="259920" cy="283320"/>
            </p14:xfrm>
          </p:contentPart>
        </mc:Choice>
        <mc:Fallback>
          <p:pic>
            <p:nvPicPr>
              <p:cNvPr id="241" name="Ink 240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101462" y="4614160"/>
                <a:ext cx="288720" cy="31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242" name="Ink 241"/>
              <p14:cNvContentPartPr/>
              <p14:nvPr/>
            </p14:nvContentPartPr>
            <p14:xfrm>
              <a:off x="3454262" y="4673560"/>
              <a:ext cx="68400" cy="192240"/>
            </p14:xfrm>
          </p:contentPart>
        </mc:Choice>
        <mc:Fallback>
          <p:pic>
            <p:nvPicPr>
              <p:cNvPr id="242" name="Ink 241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3439862" y="4659160"/>
                <a:ext cx="97200" cy="22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243" name="Ink 242"/>
              <p14:cNvContentPartPr/>
              <p14:nvPr/>
            </p14:nvContentPartPr>
            <p14:xfrm>
              <a:off x="3377582" y="4638280"/>
              <a:ext cx="190080" cy="47880"/>
            </p14:xfrm>
          </p:contentPart>
        </mc:Choice>
        <mc:Fallback>
          <p:pic>
            <p:nvPicPr>
              <p:cNvPr id="243" name="Ink 242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3363182" y="4623880"/>
                <a:ext cx="218880" cy="7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244" name="Ink 243"/>
              <p14:cNvContentPartPr/>
              <p14:nvPr/>
            </p14:nvContentPartPr>
            <p14:xfrm>
              <a:off x="3125942" y="4639720"/>
              <a:ext cx="12600" cy="34200"/>
            </p14:xfrm>
          </p:contentPart>
        </mc:Choice>
        <mc:Fallback>
          <p:pic>
            <p:nvPicPr>
              <p:cNvPr id="244" name="Ink 243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111542" y="4625320"/>
                <a:ext cx="4140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245" name="Ink 244"/>
              <p14:cNvContentPartPr/>
              <p14:nvPr/>
            </p14:nvContentPartPr>
            <p14:xfrm>
              <a:off x="3138182" y="4752760"/>
              <a:ext cx="360" cy="10080"/>
            </p14:xfrm>
          </p:contentPart>
        </mc:Choice>
        <mc:Fallback>
          <p:pic>
            <p:nvPicPr>
              <p:cNvPr id="245" name="Ink 244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3123782" y="4738360"/>
                <a:ext cx="29160" cy="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246" name="Ink 245"/>
              <p14:cNvContentPartPr/>
              <p14:nvPr/>
            </p14:nvContentPartPr>
            <p14:xfrm>
              <a:off x="3149702" y="4865440"/>
              <a:ext cx="11520" cy="13320"/>
            </p14:xfrm>
          </p:contentPart>
        </mc:Choice>
        <mc:Fallback>
          <p:pic>
            <p:nvPicPr>
              <p:cNvPr id="246" name="Ink 245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3135302" y="4851040"/>
                <a:ext cx="40320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247" name="Ink 246"/>
              <p14:cNvContentPartPr/>
              <p14:nvPr/>
            </p14:nvContentPartPr>
            <p14:xfrm>
              <a:off x="3172022" y="4944640"/>
              <a:ext cx="360" cy="360"/>
            </p14:xfrm>
          </p:contentPart>
        </mc:Choice>
        <mc:Fallback>
          <p:pic>
            <p:nvPicPr>
              <p:cNvPr id="247" name="Ink 246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3157622" y="4930240"/>
                <a:ext cx="2916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248" name="Ink 247"/>
              <p14:cNvContentPartPr/>
              <p14:nvPr/>
            </p14:nvContentPartPr>
            <p14:xfrm>
              <a:off x="3160862" y="4797760"/>
              <a:ext cx="90720" cy="34200"/>
            </p14:xfrm>
          </p:contentPart>
        </mc:Choice>
        <mc:Fallback>
          <p:pic>
            <p:nvPicPr>
              <p:cNvPr id="248" name="Ink 247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3146462" y="4783360"/>
                <a:ext cx="11952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249" name="Ink 248"/>
              <p14:cNvContentPartPr/>
              <p14:nvPr/>
            </p14:nvContentPartPr>
            <p14:xfrm>
              <a:off x="2967902" y="4741240"/>
              <a:ext cx="116280" cy="172800"/>
            </p14:xfrm>
          </p:contentPart>
        </mc:Choice>
        <mc:Fallback>
          <p:pic>
            <p:nvPicPr>
              <p:cNvPr id="249" name="Ink 248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2953502" y="4726840"/>
                <a:ext cx="145080" cy="20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250" name="Ink 249"/>
              <p14:cNvContentPartPr/>
              <p14:nvPr/>
            </p14:nvContentPartPr>
            <p14:xfrm>
              <a:off x="2968982" y="4842760"/>
              <a:ext cx="113400" cy="13320"/>
            </p14:xfrm>
          </p:contentPart>
        </mc:Choice>
        <mc:Fallback>
          <p:pic>
            <p:nvPicPr>
              <p:cNvPr id="250" name="Ink 249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2954582" y="4828360"/>
                <a:ext cx="142200" cy="4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94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" name="Ink 7"/>
              <p14:cNvContentPartPr/>
              <p14:nvPr/>
            </p14:nvContentPartPr>
            <p14:xfrm>
              <a:off x="5339729" y="1098869"/>
              <a:ext cx="1388880" cy="68904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25329" y="1084469"/>
                <a:ext cx="1417680" cy="71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" name="Ink 9"/>
              <p14:cNvContentPartPr/>
              <p14:nvPr/>
            </p14:nvContentPartPr>
            <p14:xfrm>
              <a:off x="6118409" y="1286789"/>
              <a:ext cx="982800" cy="14004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04009" y="1272389"/>
                <a:ext cx="1011600" cy="16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1" name="Ink 20"/>
              <p14:cNvContentPartPr/>
              <p14:nvPr/>
            </p14:nvContentPartPr>
            <p14:xfrm>
              <a:off x="2731889" y="602429"/>
              <a:ext cx="584853" cy="603971"/>
            </p14:xfrm>
          </p:contentPart>
        </mc:Choice>
        <mc:Fallback>
          <p:pic>
            <p:nvPicPr>
              <p:cNvPr id="21" name="Ink 2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17493" y="588032"/>
                <a:ext cx="613646" cy="6327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2" name="Ink 21"/>
              <p14:cNvContentPartPr/>
              <p14:nvPr/>
            </p14:nvContentPartPr>
            <p14:xfrm>
              <a:off x="7225049" y="985829"/>
              <a:ext cx="745200" cy="486000"/>
            </p14:xfrm>
          </p:contentPart>
        </mc:Choice>
        <mc:Fallback>
          <p:pic>
            <p:nvPicPr>
              <p:cNvPr id="22" name="Ink 2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10649" y="971429"/>
                <a:ext cx="774000" cy="51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51" name="Ink 50"/>
              <p14:cNvContentPartPr/>
              <p14:nvPr/>
            </p14:nvContentPartPr>
            <p14:xfrm>
              <a:off x="2325449" y="1234589"/>
              <a:ext cx="2495013" cy="583091"/>
            </p14:xfrm>
          </p:contentPart>
        </mc:Choice>
        <mc:Fallback>
          <p:pic>
            <p:nvPicPr>
              <p:cNvPr id="51" name="Ink 50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11050" y="1220192"/>
                <a:ext cx="2523811" cy="6118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53" name="Ink 52"/>
              <p14:cNvContentPartPr/>
              <p14:nvPr/>
            </p14:nvContentPartPr>
            <p14:xfrm>
              <a:off x="2861342" y="1456240"/>
              <a:ext cx="469080" cy="497160"/>
            </p14:xfrm>
          </p:contentPart>
        </mc:Choice>
        <mc:Fallback>
          <p:pic>
            <p:nvPicPr>
              <p:cNvPr id="53" name="Ink 5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46942" y="1441840"/>
                <a:ext cx="497880" cy="52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54" name="Ink 53"/>
              <p14:cNvContentPartPr/>
              <p14:nvPr/>
            </p14:nvContentPartPr>
            <p14:xfrm>
              <a:off x="3409262" y="2065720"/>
              <a:ext cx="87840" cy="136440"/>
            </p14:xfrm>
          </p:contentPart>
        </mc:Choice>
        <mc:Fallback>
          <p:pic>
            <p:nvPicPr>
              <p:cNvPr id="54" name="Ink 5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394862" y="2051320"/>
                <a:ext cx="116640" cy="16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55" name="Ink 54"/>
              <p14:cNvContentPartPr/>
              <p14:nvPr/>
            </p14:nvContentPartPr>
            <p14:xfrm>
              <a:off x="3307742" y="2043400"/>
              <a:ext cx="214920" cy="80280"/>
            </p14:xfrm>
          </p:contentPart>
        </mc:Choice>
        <mc:Fallback>
          <p:pic>
            <p:nvPicPr>
              <p:cNvPr id="55" name="Ink 54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293342" y="2029000"/>
                <a:ext cx="24372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56" name="Ink 55"/>
              <p14:cNvContentPartPr/>
              <p14:nvPr/>
            </p14:nvContentPartPr>
            <p14:xfrm>
              <a:off x="2889782" y="1523920"/>
              <a:ext cx="11880" cy="45720"/>
            </p14:xfrm>
          </p:contentPart>
        </mc:Choice>
        <mc:Fallback>
          <p:pic>
            <p:nvPicPr>
              <p:cNvPr id="56" name="Ink 55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875382" y="1509520"/>
                <a:ext cx="406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57" name="Ink 56"/>
              <p14:cNvContentPartPr/>
              <p14:nvPr/>
            </p14:nvContentPartPr>
            <p14:xfrm>
              <a:off x="2889782" y="1659640"/>
              <a:ext cx="360" cy="22680"/>
            </p14:xfrm>
          </p:contentPart>
        </mc:Choice>
        <mc:Fallback>
          <p:pic>
            <p:nvPicPr>
              <p:cNvPr id="57" name="Ink 56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875382" y="1645240"/>
                <a:ext cx="29160" cy="5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58" name="Ink 57"/>
              <p14:cNvContentPartPr/>
              <p14:nvPr/>
            </p14:nvContentPartPr>
            <p14:xfrm>
              <a:off x="2901302" y="1795000"/>
              <a:ext cx="11520" cy="45360"/>
            </p14:xfrm>
          </p:contentPart>
        </mc:Choice>
        <mc:Fallback>
          <p:pic>
            <p:nvPicPr>
              <p:cNvPr id="58" name="Ink 57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886902" y="1780600"/>
                <a:ext cx="40320" cy="7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59" name="Ink 58"/>
              <p14:cNvContentPartPr/>
              <p14:nvPr/>
            </p14:nvContentPartPr>
            <p14:xfrm>
              <a:off x="2901302" y="1659640"/>
              <a:ext cx="146880" cy="68040"/>
            </p14:xfrm>
          </p:contentPart>
        </mc:Choice>
        <mc:Fallback>
          <p:pic>
            <p:nvPicPr>
              <p:cNvPr id="59" name="Ink 58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886902" y="1645240"/>
                <a:ext cx="17568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60" name="Ink 59"/>
              <p14:cNvContentPartPr/>
              <p14:nvPr/>
            </p14:nvContentPartPr>
            <p14:xfrm>
              <a:off x="2967542" y="1726240"/>
              <a:ext cx="128160" cy="159480"/>
            </p14:xfrm>
          </p:contentPart>
        </mc:Choice>
        <mc:Fallback>
          <p:pic>
            <p:nvPicPr>
              <p:cNvPr id="60" name="Ink 59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953142" y="1711840"/>
                <a:ext cx="15696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61" name="Ink 60"/>
              <p14:cNvContentPartPr/>
              <p14:nvPr/>
            </p14:nvContentPartPr>
            <p14:xfrm>
              <a:off x="3002822" y="1806160"/>
              <a:ext cx="79560" cy="11880"/>
            </p14:xfrm>
          </p:contentPart>
        </mc:Choice>
        <mc:Fallback>
          <p:pic>
            <p:nvPicPr>
              <p:cNvPr id="61" name="Ink 60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2988422" y="1791760"/>
                <a:ext cx="108360" cy="4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100" name="Ink 99"/>
              <p14:cNvContentPartPr/>
              <p14:nvPr/>
            </p14:nvContentPartPr>
            <p14:xfrm>
              <a:off x="462302" y="3307720"/>
              <a:ext cx="463680" cy="2021040"/>
            </p14:xfrm>
          </p:contentPart>
        </mc:Choice>
        <mc:Fallback>
          <p:pic>
            <p:nvPicPr>
              <p:cNvPr id="100" name="Ink 99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47902" y="3293320"/>
                <a:ext cx="492480" cy="204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101" name="Ink 100"/>
              <p14:cNvContentPartPr/>
              <p14:nvPr/>
            </p14:nvContentPartPr>
            <p14:xfrm>
              <a:off x="2991662" y="1478920"/>
              <a:ext cx="360" cy="360"/>
            </p14:xfrm>
          </p:contentPart>
        </mc:Choice>
        <mc:Fallback>
          <p:pic>
            <p:nvPicPr>
              <p:cNvPr id="101" name="Ink 100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977262" y="1464520"/>
                <a:ext cx="2916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102" name="Ink 101"/>
              <p14:cNvContentPartPr/>
              <p14:nvPr/>
            </p14:nvContentPartPr>
            <p14:xfrm>
              <a:off x="2980142" y="1478920"/>
              <a:ext cx="360" cy="360"/>
            </p14:xfrm>
          </p:contentPart>
        </mc:Choice>
        <mc:Fallback>
          <p:pic>
            <p:nvPicPr>
              <p:cNvPr id="102" name="Ink 101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965742" y="1464520"/>
                <a:ext cx="29160" cy="2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103" name="Ink 102"/>
              <p14:cNvContentPartPr/>
              <p14:nvPr/>
            </p14:nvContentPartPr>
            <p14:xfrm>
              <a:off x="2980142" y="1428520"/>
              <a:ext cx="372960" cy="118440"/>
            </p14:xfrm>
          </p:contentPart>
        </mc:Choice>
        <mc:Fallback>
          <p:pic>
            <p:nvPicPr>
              <p:cNvPr id="103" name="Ink 102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2965742" y="1414120"/>
                <a:ext cx="401760" cy="14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104" name="Ink 103"/>
              <p14:cNvContentPartPr/>
              <p14:nvPr/>
            </p14:nvContentPartPr>
            <p14:xfrm>
              <a:off x="3465782" y="1330600"/>
              <a:ext cx="142920" cy="163080"/>
            </p14:xfrm>
          </p:contentPart>
        </mc:Choice>
        <mc:Fallback>
          <p:pic>
            <p:nvPicPr>
              <p:cNvPr id="104" name="Ink 103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3451382" y="1316200"/>
                <a:ext cx="17172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105" name="Ink 104"/>
              <p14:cNvContentPartPr/>
              <p14:nvPr/>
            </p14:nvContentPartPr>
            <p14:xfrm>
              <a:off x="3668822" y="1453000"/>
              <a:ext cx="113400" cy="132480"/>
            </p14:xfrm>
          </p:contentPart>
        </mc:Choice>
        <mc:Fallback>
          <p:pic>
            <p:nvPicPr>
              <p:cNvPr id="105" name="Ink 104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654422" y="1438600"/>
                <a:ext cx="142200" cy="16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106" name="Ink 105"/>
              <p14:cNvContentPartPr/>
              <p14:nvPr/>
            </p14:nvContentPartPr>
            <p14:xfrm>
              <a:off x="2844782" y="1546600"/>
              <a:ext cx="70920" cy="300960"/>
            </p14:xfrm>
          </p:contentPart>
        </mc:Choice>
        <mc:Fallback>
          <p:pic>
            <p:nvPicPr>
              <p:cNvPr id="106" name="Ink 105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2830382" y="1532200"/>
                <a:ext cx="99720" cy="32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107" name="Ink 106"/>
              <p14:cNvContentPartPr/>
              <p14:nvPr/>
            </p14:nvContentPartPr>
            <p14:xfrm>
              <a:off x="2551382" y="1692400"/>
              <a:ext cx="101520" cy="173160"/>
            </p14:xfrm>
          </p:contentPart>
        </mc:Choice>
        <mc:Fallback>
          <p:pic>
            <p:nvPicPr>
              <p:cNvPr id="107" name="Ink 106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2536982" y="1678000"/>
                <a:ext cx="130320" cy="20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108" name="Ink 107"/>
              <p14:cNvContentPartPr/>
              <p14:nvPr/>
            </p14:nvContentPartPr>
            <p14:xfrm>
              <a:off x="2641742" y="1817680"/>
              <a:ext cx="150120" cy="328320"/>
            </p14:xfrm>
          </p:contentPart>
        </mc:Choice>
        <mc:Fallback>
          <p:pic>
            <p:nvPicPr>
              <p:cNvPr id="108" name="Ink 107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2627342" y="1803280"/>
                <a:ext cx="178920" cy="35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112" name="Ink 111"/>
              <p14:cNvContentPartPr/>
              <p14:nvPr/>
            </p14:nvContentPartPr>
            <p14:xfrm>
              <a:off x="812942" y="917789"/>
              <a:ext cx="10185840" cy="4759811"/>
            </p14:xfrm>
          </p:contentPart>
        </mc:Choice>
        <mc:Fallback>
          <p:pic>
            <p:nvPicPr>
              <p:cNvPr id="112" name="Ink 111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798542" y="903389"/>
                <a:ext cx="10214640" cy="478861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113" name="Ink 112"/>
              <p14:cNvContentPartPr/>
              <p14:nvPr/>
            </p14:nvContentPartPr>
            <p14:xfrm>
              <a:off x="4605542" y="1424309"/>
              <a:ext cx="158760" cy="15011"/>
            </p14:xfrm>
          </p:contentPart>
        </mc:Choice>
        <mc:Fallback>
          <p:pic>
            <p:nvPicPr>
              <p:cNvPr id="113" name="Ink 112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591142" y="1410013"/>
                <a:ext cx="187560" cy="436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127" name="Ink 126"/>
              <p14:cNvContentPartPr/>
              <p14:nvPr/>
            </p14:nvContentPartPr>
            <p14:xfrm>
              <a:off x="6784622" y="3646480"/>
              <a:ext cx="3116160" cy="338760"/>
            </p14:xfrm>
          </p:contentPart>
        </mc:Choice>
        <mc:Fallback>
          <p:pic>
            <p:nvPicPr>
              <p:cNvPr id="127" name="Ink 126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770222" y="3632080"/>
                <a:ext cx="3144960" cy="36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131" name="Ink 130"/>
              <p14:cNvContentPartPr/>
              <p14:nvPr/>
            </p14:nvContentPartPr>
            <p14:xfrm>
              <a:off x="5068502" y="2481160"/>
              <a:ext cx="398880" cy="389880"/>
            </p14:xfrm>
          </p:contentPart>
        </mc:Choice>
        <mc:Fallback>
          <p:pic>
            <p:nvPicPr>
              <p:cNvPr id="131" name="Ink 130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5054102" y="2466760"/>
                <a:ext cx="427680" cy="41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132" name="Ink 131"/>
              <p14:cNvContentPartPr/>
              <p14:nvPr/>
            </p14:nvContentPartPr>
            <p14:xfrm>
              <a:off x="4865462" y="2822080"/>
              <a:ext cx="214920" cy="282600"/>
            </p14:xfrm>
          </p:contentPart>
        </mc:Choice>
        <mc:Fallback>
          <p:pic>
            <p:nvPicPr>
              <p:cNvPr id="132" name="Ink 131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4851062" y="2807680"/>
                <a:ext cx="243720" cy="31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133" name="Ink 132"/>
              <p14:cNvContentPartPr/>
              <p14:nvPr/>
            </p14:nvContentPartPr>
            <p14:xfrm>
              <a:off x="5251022" y="2585200"/>
              <a:ext cx="43920" cy="181080"/>
            </p14:xfrm>
          </p:contentPart>
        </mc:Choice>
        <mc:Fallback>
          <p:pic>
            <p:nvPicPr>
              <p:cNvPr id="133" name="Ink 132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5236622" y="2570800"/>
                <a:ext cx="72720" cy="2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134" name="Ink 133"/>
              <p14:cNvContentPartPr/>
              <p14:nvPr/>
            </p14:nvContentPartPr>
            <p14:xfrm>
              <a:off x="5181542" y="2765920"/>
              <a:ext cx="158400" cy="23760"/>
            </p14:xfrm>
          </p:contentPart>
        </mc:Choice>
        <mc:Fallback>
          <p:pic>
            <p:nvPicPr>
              <p:cNvPr id="134" name="Ink 133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5167142" y="2751520"/>
                <a:ext cx="187200" cy="5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35" name="Ink 134"/>
              <p14:cNvContentPartPr/>
              <p14:nvPr/>
            </p14:nvContentPartPr>
            <p14:xfrm>
              <a:off x="5193062" y="2555320"/>
              <a:ext cx="135720" cy="30240"/>
            </p14:xfrm>
          </p:contentPart>
        </mc:Choice>
        <mc:Fallback>
          <p:pic>
            <p:nvPicPr>
              <p:cNvPr id="135" name="Ink 134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5178662" y="2540920"/>
                <a:ext cx="164520" cy="5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592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6" name="Ink 45"/>
              <p14:cNvContentPartPr/>
              <p14:nvPr/>
            </p14:nvContentPartPr>
            <p14:xfrm>
              <a:off x="1395782" y="564520"/>
              <a:ext cx="1409760" cy="2769120"/>
            </p14:xfrm>
          </p:contentPart>
        </mc:Choice>
        <mc:Fallback>
          <p:pic>
            <p:nvPicPr>
              <p:cNvPr id="46" name="Ink 4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1382" y="550120"/>
                <a:ext cx="1438560" cy="27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62" name="Ink 161"/>
              <p14:cNvContentPartPr/>
              <p14:nvPr/>
            </p14:nvContentPartPr>
            <p14:xfrm>
              <a:off x="3713102" y="304240"/>
              <a:ext cx="1130040" cy="799200"/>
            </p14:xfrm>
          </p:contentPart>
        </mc:Choice>
        <mc:Fallback>
          <p:pic>
            <p:nvPicPr>
              <p:cNvPr id="162" name="Ink 16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98702" y="289840"/>
                <a:ext cx="1158840" cy="82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08" name="Ink 207"/>
              <p14:cNvContentPartPr/>
              <p14:nvPr/>
            </p14:nvContentPartPr>
            <p14:xfrm>
              <a:off x="5977142" y="952240"/>
              <a:ext cx="1639080" cy="1594080"/>
            </p14:xfrm>
          </p:contentPart>
        </mc:Choice>
        <mc:Fallback>
          <p:pic>
            <p:nvPicPr>
              <p:cNvPr id="208" name="Ink 20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62742" y="937840"/>
                <a:ext cx="1667880" cy="162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09" name="Ink 208"/>
              <p14:cNvContentPartPr/>
              <p14:nvPr/>
            </p14:nvContentPartPr>
            <p14:xfrm>
              <a:off x="6784622" y="1417360"/>
              <a:ext cx="508320" cy="366480"/>
            </p14:xfrm>
          </p:contentPart>
        </mc:Choice>
        <mc:Fallback>
          <p:pic>
            <p:nvPicPr>
              <p:cNvPr id="209" name="Ink 20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70222" y="1402960"/>
                <a:ext cx="537120" cy="39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10" name="Ink 209"/>
              <p14:cNvContentPartPr/>
              <p14:nvPr/>
            </p14:nvContentPartPr>
            <p14:xfrm>
              <a:off x="6931502" y="1636960"/>
              <a:ext cx="1411200" cy="158400"/>
            </p14:xfrm>
          </p:contentPart>
        </mc:Choice>
        <mc:Fallback>
          <p:pic>
            <p:nvPicPr>
              <p:cNvPr id="210" name="Ink 20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917102" y="1622560"/>
                <a:ext cx="1440000" cy="18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313" name="Ink 312"/>
              <p14:cNvContentPartPr/>
              <p14:nvPr/>
            </p14:nvContentPartPr>
            <p14:xfrm>
              <a:off x="6752222" y="1761160"/>
              <a:ext cx="66600" cy="79200"/>
            </p14:xfrm>
          </p:contentPart>
        </mc:Choice>
        <mc:Fallback>
          <p:pic>
            <p:nvPicPr>
              <p:cNvPr id="313" name="Ink 3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737822" y="1746760"/>
                <a:ext cx="954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16" name="Ink 315"/>
              <p14:cNvContentPartPr/>
              <p14:nvPr/>
            </p14:nvContentPartPr>
            <p14:xfrm>
              <a:off x="1182302" y="789880"/>
              <a:ext cx="1449360" cy="1103040"/>
            </p14:xfrm>
          </p:contentPart>
        </mc:Choice>
        <mc:Fallback>
          <p:pic>
            <p:nvPicPr>
              <p:cNvPr id="316" name="Ink 31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67902" y="775480"/>
                <a:ext cx="1478160" cy="113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20" name="Ink 319"/>
              <p14:cNvContentPartPr/>
              <p14:nvPr/>
            </p14:nvContentPartPr>
            <p14:xfrm>
              <a:off x="3849182" y="551560"/>
              <a:ext cx="497520" cy="2090520"/>
            </p14:xfrm>
          </p:contentPart>
        </mc:Choice>
        <mc:Fallback>
          <p:pic>
            <p:nvPicPr>
              <p:cNvPr id="320" name="Ink 319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834782" y="537160"/>
                <a:ext cx="526320" cy="21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73" name="Ink 372"/>
              <p14:cNvContentPartPr/>
              <p14:nvPr/>
            </p14:nvContentPartPr>
            <p14:xfrm>
              <a:off x="3950342" y="5012320"/>
              <a:ext cx="7884000" cy="1441440"/>
            </p14:xfrm>
          </p:contentPart>
        </mc:Choice>
        <mc:Fallback>
          <p:pic>
            <p:nvPicPr>
              <p:cNvPr id="373" name="Ink 372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935942" y="4997920"/>
                <a:ext cx="7912800" cy="147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374" name="Ink 373"/>
              <p14:cNvContentPartPr/>
              <p14:nvPr/>
            </p14:nvContentPartPr>
            <p14:xfrm>
              <a:off x="4041422" y="5249200"/>
              <a:ext cx="7722000" cy="1051200"/>
            </p14:xfrm>
          </p:contentPart>
        </mc:Choice>
        <mc:Fallback>
          <p:pic>
            <p:nvPicPr>
              <p:cNvPr id="374" name="Ink 373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027022" y="5234800"/>
                <a:ext cx="7750800" cy="108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384" name="Ink 383"/>
              <p14:cNvContentPartPr/>
              <p14:nvPr/>
            </p14:nvContentPartPr>
            <p14:xfrm>
              <a:off x="1907342" y="1285240"/>
              <a:ext cx="1639080" cy="1594080"/>
            </p14:xfrm>
          </p:contentPart>
        </mc:Choice>
        <mc:Fallback>
          <p:pic>
            <p:nvPicPr>
              <p:cNvPr id="384" name="Ink 38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892942" y="1270840"/>
                <a:ext cx="1667880" cy="162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85" name="Ink 384"/>
              <p14:cNvContentPartPr/>
              <p14:nvPr/>
            </p14:nvContentPartPr>
            <p14:xfrm>
              <a:off x="3508262" y="1713280"/>
              <a:ext cx="501120" cy="752040"/>
            </p14:xfrm>
          </p:contentPart>
        </mc:Choice>
        <mc:Fallback>
          <p:pic>
            <p:nvPicPr>
              <p:cNvPr id="385" name="Ink 384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493862" y="1698880"/>
                <a:ext cx="529920" cy="78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387" name="Ink 386"/>
              <p14:cNvContentPartPr/>
              <p14:nvPr/>
            </p14:nvContentPartPr>
            <p14:xfrm>
              <a:off x="496862" y="428080"/>
              <a:ext cx="11018160" cy="5927760"/>
            </p14:xfrm>
          </p:contentPart>
        </mc:Choice>
        <mc:Fallback>
          <p:pic>
            <p:nvPicPr>
              <p:cNvPr id="387" name="Ink 386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82462" y="413680"/>
                <a:ext cx="11046960" cy="595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388" name="Ink 387"/>
              <p14:cNvContentPartPr/>
              <p14:nvPr/>
            </p14:nvContentPartPr>
            <p14:xfrm>
              <a:off x="1907342" y="1285240"/>
              <a:ext cx="1639080" cy="1594080"/>
            </p14:xfrm>
          </p:contentPart>
        </mc:Choice>
        <mc:Fallback>
          <p:pic>
            <p:nvPicPr>
              <p:cNvPr id="388" name="Ink 38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892942" y="1270840"/>
                <a:ext cx="1667880" cy="162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389" name="Ink 388"/>
              <p14:cNvContentPartPr/>
              <p14:nvPr/>
            </p14:nvContentPartPr>
            <p14:xfrm>
              <a:off x="2000582" y="1287400"/>
              <a:ext cx="99360" cy="67680"/>
            </p14:xfrm>
          </p:contentPart>
        </mc:Choice>
        <mc:Fallback>
          <p:pic>
            <p:nvPicPr>
              <p:cNvPr id="389" name="Ink 388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986182" y="1273000"/>
                <a:ext cx="12816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390" name="Ink 389"/>
              <p14:cNvContentPartPr/>
              <p14:nvPr/>
            </p14:nvContentPartPr>
            <p14:xfrm>
              <a:off x="2041622" y="1388200"/>
              <a:ext cx="24480" cy="57960"/>
            </p14:xfrm>
          </p:contentPart>
        </mc:Choice>
        <mc:Fallback>
          <p:pic>
            <p:nvPicPr>
              <p:cNvPr id="390" name="Ink 389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027222" y="1373800"/>
                <a:ext cx="53280" cy="8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3779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08" name="Ink 207"/>
              <p14:cNvContentPartPr/>
              <p14:nvPr/>
            </p14:nvContentPartPr>
            <p14:xfrm>
              <a:off x="5977142" y="952240"/>
              <a:ext cx="1639080" cy="1594080"/>
            </p14:xfrm>
          </p:contentPart>
        </mc:Choice>
        <mc:Fallback>
          <p:pic>
            <p:nvPicPr>
              <p:cNvPr id="208" name="Ink 20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62742" y="937840"/>
                <a:ext cx="1667880" cy="162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09" name="Ink 208"/>
              <p14:cNvContentPartPr/>
              <p14:nvPr/>
            </p14:nvContentPartPr>
            <p14:xfrm>
              <a:off x="6784622" y="1417360"/>
              <a:ext cx="508320" cy="366480"/>
            </p14:xfrm>
          </p:contentPart>
        </mc:Choice>
        <mc:Fallback>
          <p:pic>
            <p:nvPicPr>
              <p:cNvPr id="209" name="Ink 20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770222" y="1402960"/>
                <a:ext cx="537120" cy="39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10" name="Ink 209"/>
              <p14:cNvContentPartPr/>
              <p14:nvPr/>
            </p14:nvContentPartPr>
            <p14:xfrm>
              <a:off x="6931502" y="1636960"/>
              <a:ext cx="1411200" cy="158400"/>
            </p14:xfrm>
          </p:contentPart>
        </mc:Choice>
        <mc:Fallback>
          <p:pic>
            <p:nvPicPr>
              <p:cNvPr id="210" name="Ink 20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17102" y="1622560"/>
                <a:ext cx="1440000" cy="18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73" name="Ink 372"/>
              <p14:cNvContentPartPr/>
              <p14:nvPr/>
            </p14:nvContentPartPr>
            <p14:xfrm>
              <a:off x="3950342" y="5012320"/>
              <a:ext cx="7884000" cy="1441440"/>
            </p14:xfrm>
          </p:contentPart>
        </mc:Choice>
        <mc:Fallback>
          <p:pic>
            <p:nvPicPr>
              <p:cNvPr id="373" name="Ink 37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935942" y="4997920"/>
                <a:ext cx="7912800" cy="147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384" name="Ink 383"/>
              <p14:cNvContentPartPr/>
              <p14:nvPr/>
            </p14:nvContentPartPr>
            <p14:xfrm>
              <a:off x="1907342" y="1285240"/>
              <a:ext cx="1639080" cy="1594080"/>
            </p14:xfrm>
          </p:contentPart>
        </mc:Choice>
        <mc:Fallback>
          <p:pic>
            <p:nvPicPr>
              <p:cNvPr id="384" name="Ink 38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92942" y="1270840"/>
                <a:ext cx="1667880" cy="162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" name="Ink 1"/>
              <p14:cNvContentPartPr/>
              <p14:nvPr/>
            </p14:nvContentPartPr>
            <p14:xfrm>
              <a:off x="3713102" y="304240"/>
              <a:ext cx="1130040" cy="799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698702" y="289840"/>
                <a:ext cx="1158840" cy="82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3" name="Ink 2"/>
              <p14:cNvContentPartPr/>
              <p14:nvPr/>
            </p14:nvContentPartPr>
            <p14:xfrm>
              <a:off x="1395782" y="564520"/>
              <a:ext cx="1409760" cy="27691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381382" y="550120"/>
                <a:ext cx="1438560" cy="27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4" name="Ink 3"/>
              <p14:cNvContentPartPr/>
              <p14:nvPr/>
            </p14:nvContentPartPr>
            <p14:xfrm>
              <a:off x="3849182" y="551560"/>
              <a:ext cx="497520" cy="20905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834782" y="537160"/>
                <a:ext cx="526320" cy="21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7" name="Ink 6"/>
              <p14:cNvContentPartPr/>
              <p14:nvPr/>
            </p14:nvContentPartPr>
            <p14:xfrm>
              <a:off x="6070382" y="954400"/>
              <a:ext cx="645480" cy="147924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055982" y="940000"/>
                <a:ext cx="674280" cy="150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8" name="Ink 7"/>
              <p14:cNvContentPartPr/>
              <p14:nvPr/>
            </p14:nvContentPartPr>
            <p14:xfrm>
              <a:off x="6201782" y="428080"/>
              <a:ext cx="2122560" cy="163836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187382" y="413680"/>
                <a:ext cx="2151360" cy="166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11" name="Ink 10"/>
              <p14:cNvContentPartPr/>
              <p14:nvPr/>
            </p14:nvContentPartPr>
            <p14:xfrm>
              <a:off x="8455382" y="688720"/>
              <a:ext cx="2612520" cy="149472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440982" y="674320"/>
                <a:ext cx="2641320" cy="152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12" name="Ink 11"/>
              <p14:cNvContentPartPr/>
              <p14:nvPr/>
            </p14:nvContentPartPr>
            <p14:xfrm>
              <a:off x="1907342" y="1285240"/>
              <a:ext cx="1639080" cy="159408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92942" y="1270840"/>
                <a:ext cx="1667880" cy="162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3" name="Ink 12"/>
              <p14:cNvContentPartPr/>
              <p14:nvPr/>
            </p14:nvContentPartPr>
            <p14:xfrm>
              <a:off x="1182302" y="789880"/>
              <a:ext cx="1449360" cy="1103040"/>
            </p14:xfrm>
          </p:contentPart>
        </mc:Choice>
        <mc:Fallback>
          <p:pic>
            <p:nvPicPr>
              <p:cNvPr id="13" name="Ink 12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167902" y="775480"/>
                <a:ext cx="1478160" cy="113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129" name="Ink 128"/>
              <p14:cNvContentPartPr/>
              <p14:nvPr/>
            </p14:nvContentPartPr>
            <p14:xfrm>
              <a:off x="474182" y="1862680"/>
              <a:ext cx="11347920" cy="4493160"/>
            </p14:xfrm>
          </p:contentPart>
        </mc:Choice>
        <mc:Fallback>
          <p:pic>
            <p:nvPicPr>
              <p:cNvPr id="129" name="Ink 128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59782" y="1848280"/>
                <a:ext cx="11376720" cy="452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166" name="Ink 165"/>
              <p14:cNvContentPartPr/>
              <p14:nvPr/>
            </p14:nvContentPartPr>
            <p14:xfrm>
              <a:off x="3544622" y="1713280"/>
              <a:ext cx="305280" cy="341640"/>
            </p14:xfrm>
          </p:contentPart>
        </mc:Choice>
        <mc:Fallback>
          <p:pic>
            <p:nvPicPr>
              <p:cNvPr id="166" name="Ink 165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530222" y="1698880"/>
                <a:ext cx="334080" cy="37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167" name="Ink 166"/>
              <p14:cNvContentPartPr/>
              <p14:nvPr/>
            </p14:nvContentPartPr>
            <p14:xfrm>
              <a:off x="3508262" y="2043400"/>
              <a:ext cx="501120" cy="421920"/>
            </p14:xfrm>
          </p:contentPart>
        </mc:Choice>
        <mc:Fallback>
          <p:pic>
            <p:nvPicPr>
              <p:cNvPr id="167" name="Ink 166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3493862" y="2029000"/>
                <a:ext cx="529920" cy="450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683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9" name="Ink 38"/>
              <p14:cNvContentPartPr/>
              <p14:nvPr/>
            </p14:nvContentPartPr>
            <p14:xfrm>
              <a:off x="1930351" y="1377400"/>
              <a:ext cx="712471" cy="699991"/>
            </p14:xfrm>
          </p:contentPart>
        </mc:Choice>
        <mc:Fallback>
          <p:pic>
            <p:nvPicPr>
              <p:cNvPr id="39" name="Ink 3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15950" y="1362997"/>
                <a:ext cx="741272" cy="7287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0" name="Ink 39"/>
              <p14:cNvContentPartPr/>
              <p14:nvPr/>
            </p14:nvContentPartPr>
            <p14:xfrm>
              <a:off x="801062" y="722560"/>
              <a:ext cx="7936920" cy="4824180"/>
            </p14:xfrm>
          </p:contentPart>
        </mc:Choice>
        <mc:Fallback>
          <p:pic>
            <p:nvPicPr>
              <p:cNvPr id="40" name="Ink 3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6662" y="708161"/>
                <a:ext cx="7965720" cy="485297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1" name="Ink 60"/>
              <p14:cNvContentPartPr/>
              <p14:nvPr/>
            </p14:nvContentPartPr>
            <p14:xfrm>
              <a:off x="472742" y="2999200"/>
              <a:ext cx="577440" cy="3537360"/>
            </p14:xfrm>
          </p:contentPart>
        </mc:Choice>
        <mc:Fallback>
          <p:pic>
            <p:nvPicPr>
              <p:cNvPr id="61" name="Ink 6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8342" y="2984800"/>
                <a:ext cx="606240" cy="356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63" name="Ink 62"/>
              <p14:cNvContentPartPr/>
              <p14:nvPr/>
            </p14:nvContentPartPr>
            <p14:xfrm>
              <a:off x="7437302" y="485320"/>
              <a:ext cx="3264840" cy="2689380"/>
            </p14:xfrm>
          </p:contentPart>
        </mc:Choice>
        <mc:Fallback>
          <p:pic>
            <p:nvPicPr>
              <p:cNvPr id="63" name="Ink 6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422902" y="470921"/>
                <a:ext cx="3293640" cy="271817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082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344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14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                                                                                                                                       مکاترونیک، مروری بر دینامیک                                                                                                    دکتر امین نیکوبین</a:t>
            </a:r>
            <a:endParaRPr lang="en-US" sz="14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925" y="1"/>
            <a:ext cx="511076" cy="60242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75285" y="914445"/>
              <a:ext cx="10376337" cy="4966555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0885" y="900045"/>
                <a:ext cx="10405137" cy="49953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9" name="Ink 78"/>
              <p14:cNvContentPartPr/>
              <p14:nvPr/>
            </p14:nvContentPartPr>
            <p14:xfrm>
              <a:off x="3047822" y="3646120"/>
              <a:ext cx="5735160" cy="396720"/>
            </p14:xfrm>
          </p:contentPart>
        </mc:Choice>
        <mc:Fallback>
          <p:pic>
            <p:nvPicPr>
              <p:cNvPr id="79" name="Ink 7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033422" y="3631720"/>
                <a:ext cx="5763960" cy="42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136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</TotalTime>
  <Words>218</Words>
  <Application>Microsoft Office PowerPoint</Application>
  <PresentationFormat>Widescreen</PresentationFormat>
  <Paragraphs>28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B Nazanin</vt:lpstr>
      <vt:lpstr>Calibri</vt:lpstr>
      <vt:lpstr>Calibri Light</vt:lpstr>
      <vt:lpstr>Times New Roman</vt:lpstr>
      <vt:lpstr>Office Theme</vt:lpstr>
      <vt:lpstr>مکاترونیک   مروری بر دینامیک و مدلسازی دینامیکی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مکاترونیک  مقدمه و مروری بر استاتیک</dc:title>
  <dc:creator>mahmood</dc:creator>
  <cp:lastModifiedBy>mahmood</cp:lastModifiedBy>
  <cp:revision>74</cp:revision>
  <cp:lastPrinted>2020-12-05T15:42:42Z</cp:lastPrinted>
  <dcterms:created xsi:type="dcterms:W3CDTF">2020-11-14T10:01:26Z</dcterms:created>
  <dcterms:modified xsi:type="dcterms:W3CDTF">2021-01-02T14:01:04Z</dcterms:modified>
</cp:coreProperties>
</file>